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92" r:id="rId1"/>
  </p:sldMasterIdLst>
  <p:notesMasterIdLst>
    <p:notesMasterId r:id="rId13"/>
  </p:notesMasterIdLst>
  <p:sldIdLst>
    <p:sldId id="260" r:id="rId2"/>
    <p:sldId id="259" r:id="rId3"/>
    <p:sldId id="261" r:id="rId4"/>
    <p:sldId id="262" r:id="rId5"/>
    <p:sldId id="263" r:id="rId6"/>
    <p:sldId id="264" r:id="rId7"/>
    <p:sldId id="265" r:id="rId8"/>
    <p:sldId id="266" r:id="rId9"/>
    <p:sldId id="267" r:id="rId10"/>
    <p:sldId id="268" r:id="rId11"/>
    <p:sldId id="269" r:id="rId12"/>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D2D25F31-617D-464B-A4A8-65323BE56A79}">
          <p14:sldIdLst>
            <p14:sldId id="260"/>
            <p14:sldId id="259"/>
            <p14:sldId id="261"/>
            <p14:sldId id="262"/>
            <p14:sldId id="263"/>
            <p14:sldId id="264"/>
            <p14:sldId id="265"/>
            <p14:sldId id="266"/>
            <p14:sldId id="267"/>
            <p14:sldId id="268"/>
            <p14:sldId id="26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125" d="100"/>
          <a:sy n="125" d="100"/>
        </p:scale>
        <p:origin x="90" y="-28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6ABB9B-042D-41D8-B4D5-8687B9465E7F}" type="doc">
      <dgm:prSet loTypeId="urn:microsoft.com/office/officeart/2005/8/layout/vProcess5" loCatId="process" qsTypeId="urn:microsoft.com/office/officeart/2005/8/quickstyle/simple3" qsCatId="simple" csTypeId="urn:microsoft.com/office/officeart/2005/8/colors/accent1_5" csCatId="accent1" phldr="1"/>
      <dgm:spPr/>
      <dgm:t>
        <a:bodyPr/>
        <a:lstStyle/>
        <a:p>
          <a:endParaRPr kumimoji="1" lang="ja-JP" altLang="en-US"/>
        </a:p>
      </dgm:t>
    </dgm:pt>
    <dgm:pt modelId="{CEBA0C97-6173-4289-B7AB-9B9589199145}">
      <dgm:prSet phldrT="[テキスト]"/>
      <dgm:spPr/>
      <dgm:t>
        <a:bodyPr/>
        <a:lstStyle/>
        <a:p>
          <a:r>
            <a:rPr kumimoji="1" lang="ja-JP" altLang="en-US" dirty="0" smtClean="0"/>
            <a:t>要項発送時の対応</a:t>
          </a:r>
          <a:endParaRPr kumimoji="1" lang="ja-JP" altLang="en-US" dirty="0"/>
        </a:p>
      </dgm:t>
    </dgm:pt>
    <dgm:pt modelId="{F0E38669-8F11-43FC-9CB6-0D9C7B48A147}" type="parTrans" cxnId="{BA6F8152-D021-49C1-867C-FAA44B18976C}">
      <dgm:prSet/>
      <dgm:spPr/>
      <dgm:t>
        <a:bodyPr/>
        <a:lstStyle/>
        <a:p>
          <a:endParaRPr kumimoji="1" lang="ja-JP" altLang="en-US"/>
        </a:p>
      </dgm:t>
    </dgm:pt>
    <dgm:pt modelId="{E24BDEF8-BB69-480C-9748-2EDE2DD5221F}" type="sibTrans" cxnId="{BA6F8152-D021-49C1-867C-FAA44B18976C}">
      <dgm:prSet/>
      <dgm:spPr/>
      <dgm:t>
        <a:bodyPr/>
        <a:lstStyle/>
        <a:p>
          <a:endParaRPr kumimoji="1" lang="ja-JP" altLang="en-US"/>
        </a:p>
      </dgm:t>
    </dgm:pt>
    <dgm:pt modelId="{C4C847F6-00A3-42D5-A702-B0F3A2A8BFEE}">
      <dgm:prSet phldrT="[テキスト]"/>
      <dgm:spPr/>
      <dgm:t>
        <a:bodyPr/>
        <a:lstStyle/>
        <a:p>
          <a:r>
            <a:rPr kumimoji="1" lang="ja-JP" altLang="en-US" dirty="0" smtClean="0"/>
            <a:t>受付時の対策</a:t>
          </a:r>
          <a:endParaRPr kumimoji="1" lang="ja-JP" altLang="en-US" dirty="0"/>
        </a:p>
      </dgm:t>
    </dgm:pt>
    <dgm:pt modelId="{86C8A9F3-CB11-414B-92A6-6EC3BF3C3EBB}" type="parTrans" cxnId="{C464B8C3-DFD9-4724-BFA0-734BD13C6F5D}">
      <dgm:prSet/>
      <dgm:spPr/>
      <dgm:t>
        <a:bodyPr/>
        <a:lstStyle/>
        <a:p>
          <a:endParaRPr kumimoji="1" lang="ja-JP" altLang="en-US"/>
        </a:p>
      </dgm:t>
    </dgm:pt>
    <dgm:pt modelId="{B03DBB33-04AC-41C4-A679-72B0AB840E9F}" type="sibTrans" cxnId="{C464B8C3-DFD9-4724-BFA0-734BD13C6F5D}">
      <dgm:prSet/>
      <dgm:spPr/>
      <dgm:t>
        <a:bodyPr/>
        <a:lstStyle/>
        <a:p>
          <a:endParaRPr kumimoji="1" lang="ja-JP" altLang="en-US"/>
        </a:p>
      </dgm:t>
    </dgm:pt>
    <dgm:pt modelId="{2C509C92-7E32-4644-994F-3D76A609690B}">
      <dgm:prSet phldrT="[テキスト]"/>
      <dgm:spPr/>
      <dgm:t>
        <a:bodyPr/>
        <a:lstStyle/>
        <a:p>
          <a:r>
            <a:rPr kumimoji="1" lang="ja-JP" altLang="en-US" dirty="0" smtClean="0"/>
            <a:t>施設環境整備</a:t>
          </a:r>
          <a:endParaRPr kumimoji="1" lang="ja-JP" altLang="en-US" dirty="0"/>
        </a:p>
      </dgm:t>
    </dgm:pt>
    <dgm:pt modelId="{A4673C23-A12E-4CD5-BFCA-C7E11CC7BDE9}" type="parTrans" cxnId="{049E5F4D-51E9-40E7-BC49-C68F55B96E93}">
      <dgm:prSet/>
      <dgm:spPr/>
      <dgm:t>
        <a:bodyPr/>
        <a:lstStyle/>
        <a:p>
          <a:endParaRPr kumimoji="1" lang="ja-JP" altLang="en-US"/>
        </a:p>
      </dgm:t>
    </dgm:pt>
    <dgm:pt modelId="{EFED90EB-453F-41F5-A430-BF2085AF96F9}" type="sibTrans" cxnId="{049E5F4D-51E9-40E7-BC49-C68F55B96E93}">
      <dgm:prSet/>
      <dgm:spPr/>
      <dgm:t>
        <a:bodyPr/>
        <a:lstStyle/>
        <a:p>
          <a:endParaRPr kumimoji="1" lang="ja-JP" altLang="en-US"/>
        </a:p>
      </dgm:t>
    </dgm:pt>
    <dgm:pt modelId="{43E8F236-C095-45EE-90B5-1AFA04843ABF}">
      <dgm:prSet phldrT="[テキスト]"/>
      <dgm:spPr/>
      <dgm:t>
        <a:bodyPr/>
        <a:lstStyle/>
        <a:p>
          <a:r>
            <a:rPr kumimoji="1" lang="ja-JP" altLang="en-US" dirty="0" smtClean="0"/>
            <a:t>感染者発生時の対応</a:t>
          </a:r>
          <a:endParaRPr kumimoji="1" lang="ja-JP" altLang="en-US" dirty="0"/>
        </a:p>
      </dgm:t>
    </dgm:pt>
    <dgm:pt modelId="{F15AAB94-00BC-4132-A99E-9593FC8E639F}" type="parTrans" cxnId="{2C8E386D-EA9D-4F0D-BC64-C720C9AA687A}">
      <dgm:prSet/>
      <dgm:spPr/>
      <dgm:t>
        <a:bodyPr/>
        <a:lstStyle/>
        <a:p>
          <a:endParaRPr kumimoji="1" lang="ja-JP" altLang="en-US"/>
        </a:p>
      </dgm:t>
    </dgm:pt>
    <dgm:pt modelId="{EE5E65FA-E5E4-4F28-A29D-C3CED44AE811}" type="sibTrans" cxnId="{2C8E386D-EA9D-4F0D-BC64-C720C9AA687A}">
      <dgm:prSet/>
      <dgm:spPr/>
      <dgm:t>
        <a:bodyPr/>
        <a:lstStyle/>
        <a:p>
          <a:endParaRPr kumimoji="1" lang="ja-JP" altLang="en-US"/>
        </a:p>
      </dgm:t>
    </dgm:pt>
    <dgm:pt modelId="{4F897EFF-4569-4CAE-A0AB-66254E394413}">
      <dgm:prSet phldrT="[テキスト]"/>
      <dgm:spPr/>
      <dgm:t>
        <a:bodyPr/>
        <a:lstStyle/>
        <a:p>
          <a:r>
            <a:rPr kumimoji="1" lang="ja-JP" altLang="en-US" dirty="0" smtClean="0"/>
            <a:t>その他</a:t>
          </a:r>
          <a:r>
            <a:rPr kumimoji="1" lang="en-US" altLang="ja-JP" dirty="0" smtClean="0"/>
            <a:t>(</a:t>
          </a:r>
          <a:r>
            <a:rPr kumimoji="1" lang="ja-JP" altLang="en-US" dirty="0" smtClean="0"/>
            <a:t>講習会別の対応</a:t>
          </a:r>
          <a:r>
            <a:rPr kumimoji="1" lang="en-US" altLang="ja-JP" dirty="0" smtClean="0"/>
            <a:t>)</a:t>
          </a:r>
          <a:endParaRPr kumimoji="1" lang="ja-JP" altLang="en-US" dirty="0"/>
        </a:p>
      </dgm:t>
    </dgm:pt>
    <dgm:pt modelId="{3F99E0FD-2008-4A93-AA1A-5763924BC858}" type="parTrans" cxnId="{08EF05AE-9073-47DD-99B1-01808CFFFD05}">
      <dgm:prSet/>
      <dgm:spPr/>
      <dgm:t>
        <a:bodyPr/>
        <a:lstStyle/>
        <a:p>
          <a:endParaRPr kumimoji="1" lang="ja-JP" altLang="en-US"/>
        </a:p>
      </dgm:t>
    </dgm:pt>
    <dgm:pt modelId="{DE8F3DC9-F2EE-4E6E-AA73-A760BCF7D8BE}" type="sibTrans" cxnId="{08EF05AE-9073-47DD-99B1-01808CFFFD05}">
      <dgm:prSet/>
      <dgm:spPr/>
      <dgm:t>
        <a:bodyPr/>
        <a:lstStyle/>
        <a:p>
          <a:endParaRPr kumimoji="1" lang="ja-JP" altLang="en-US"/>
        </a:p>
      </dgm:t>
    </dgm:pt>
    <dgm:pt modelId="{97114FD6-FD73-4EAE-85F6-8174C32D7BE2}" type="pres">
      <dgm:prSet presAssocID="{6B6ABB9B-042D-41D8-B4D5-8687B9465E7F}" presName="outerComposite" presStyleCnt="0">
        <dgm:presLayoutVars>
          <dgm:chMax val="5"/>
          <dgm:dir/>
          <dgm:resizeHandles val="exact"/>
        </dgm:presLayoutVars>
      </dgm:prSet>
      <dgm:spPr/>
      <dgm:t>
        <a:bodyPr/>
        <a:lstStyle/>
        <a:p>
          <a:endParaRPr kumimoji="1" lang="ja-JP" altLang="en-US"/>
        </a:p>
      </dgm:t>
    </dgm:pt>
    <dgm:pt modelId="{E5F61D2D-4C87-4F3A-B7E4-D3CB335CFD9A}" type="pres">
      <dgm:prSet presAssocID="{6B6ABB9B-042D-41D8-B4D5-8687B9465E7F}" presName="dummyMaxCanvas" presStyleCnt="0">
        <dgm:presLayoutVars/>
      </dgm:prSet>
      <dgm:spPr/>
    </dgm:pt>
    <dgm:pt modelId="{EC83D879-3E36-42B8-8153-AA9A05E084A9}" type="pres">
      <dgm:prSet presAssocID="{6B6ABB9B-042D-41D8-B4D5-8687B9465E7F}" presName="FiveNodes_1" presStyleLbl="node1" presStyleIdx="0" presStyleCnt="5">
        <dgm:presLayoutVars>
          <dgm:bulletEnabled val="1"/>
        </dgm:presLayoutVars>
      </dgm:prSet>
      <dgm:spPr/>
      <dgm:t>
        <a:bodyPr/>
        <a:lstStyle/>
        <a:p>
          <a:endParaRPr kumimoji="1" lang="ja-JP" altLang="en-US"/>
        </a:p>
      </dgm:t>
    </dgm:pt>
    <dgm:pt modelId="{C42A0CFA-B3AC-42BF-9B6D-88CBFDB56D29}" type="pres">
      <dgm:prSet presAssocID="{6B6ABB9B-042D-41D8-B4D5-8687B9465E7F}" presName="FiveNodes_2" presStyleLbl="node1" presStyleIdx="1" presStyleCnt="5">
        <dgm:presLayoutVars>
          <dgm:bulletEnabled val="1"/>
        </dgm:presLayoutVars>
      </dgm:prSet>
      <dgm:spPr/>
      <dgm:t>
        <a:bodyPr/>
        <a:lstStyle/>
        <a:p>
          <a:endParaRPr kumimoji="1" lang="ja-JP" altLang="en-US"/>
        </a:p>
      </dgm:t>
    </dgm:pt>
    <dgm:pt modelId="{4441C965-0283-4588-9A05-EA2886DE0AFA}" type="pres">
      <dgm:prSet presAssocID="{6B6ABB9B-042D-41D8-B4D5-8687B9465E7F}" presName="FiveNodes_3" presStyleLbl="node1" presStyleIdx="2" presStyleCnt="5">
        <dgm:presLayoutVars>
          <dgm:bulletEnabled val="1"/>
        </dgm:presLayoutVars>
      </dgm:prSet>
      <dgm:spPr/>
      <dgm:t>
        <a:bodyPr/>
        <a:lstStyle/>
        <a:p>
          <a:endParaRPr kumimoji="1" lang="ja-JP" altLang="en-US"/>
        </a:p>
      </dgm:t>
    </dgm:pt>
    <dgm:pt modelId="{2E160946-F7AF-49CA-8CEA-857995F01A7C}" type="pres">
      <dgm:prSet presAssocID="{6B6ABB9B-042D-41D8-B4D5-8687B9465E7F}" presName="FiveNodes_4" presStyleLbl="node1" presStyleIdx="3" presStyleCnt="5">
        <dgm:presLayoutVars>
          <dgm:bulletEnabled val="1"/>
        </dgm:presLayoutVars>
      </dgm:prSet>
      <dgm:spPr/>
      <dgm:t>
        <a:bodyPr/>
        <a:lstStyle/>
        <a:p>
          <a:endParaRPr kumimoji="1" lang="ja-JP" altLang="en-US"/>
        </a:p>
      </dgm:t>
    </dgm:pt>
    <dgm:pt modelId="{1C7364D5-46B2-4707-A78A-7836EA4B70C5}" type="pres">
      <dgm:prSet presAssocID="{6B6ABB9B-042D-41D8-B4D5-8687B9465E7F}" presName="FiveNodes_5" presStyleLbl="node1" presStyleIdx="4" presStyleCnt="5">
        <dgm:presLayoutVars>
          <dgm:bulletEnabled val="1"/>
        </dgm:presLayoutVars>
      </dgm:prSet>
      <dgm:spPr/>
      <dgm:t>
        <a:bodyPr/>
        <a:lstStyle/>
        <a:p>
          <a:endParaRPr kumimoji="1" lang="ja-JP" altLang="en-US"/>
        </a:p>
      </dgm:t>
    </dgm:pt>
    <dgm:pt modelId="{A886EC06-4A0D-4065-BD75-66EAC9AB3FA8}" type="pres">
      <dgm:prSet presAssocID="{6B6ABB9B-042D-41D8-B4D5-8687B9465E7F}" presName="FiveConn_1-2" presStyleLbl="fgAccFollowNode1" presStyleIdx="0" presStyleCnt="4">
        <dgm:presLayoutVars>
          <dgm:bulletEnabled val="1"/>
        </dgm:presLayoutVars>
      </dgm:prSet>
      <dgm:spPr/>
      <dgm:t>
        <a:bodyPr/>
        <a:lstStyle/>
        <a:p>
          <a:endParaRPr kumimoji="1" lang="ja-JP" altLang="en-US"/>
        </a:p>
      </dgm:t>
    </dgm:pt>
    <dgm:pt modelId="{9B4A4205-021B-4C63-B342-F849361F52B2}" type="pres">
      <dgm:prSet presAssocID="{6B6ABB9B-042D-41D8-B4D5-8687B9465E7F}" presName="FiveConn_2-3" presStyleLbl="fgAccFollowNode1" presStyleIdx="1" presStyleCnt="4">
        <dgm:presLayoutVars>
          <dgm:bulletEnabled val="1"/>
        </dgm:presLayoutVars>
      </dgm:prSet>
      <dgm:spPr/>
      <dgm:t>
        <a:bodyPr/>
        <a:lstStyle/>
        <a:p>
          <a:endParaRPr kumimoji="1" lang="ja-JP" altLang="en-US"/>
        </a:p>
      </dgm:t>
    </dgm:pt>
    <dgm:pt modelId="{73906707-9929-4203-881C-DE9741762FE1}" type="pres">
      <dgm:prSet presAssocID="{6B6ABB9B-042D-41D8-B4D5-8687B9465E7F}" presName="FiveConn_3-4" presStyleLbl="fgAccFollowNode1" presStyleIdx="2" presStyleCnt="4">
        <dgm:presLayoutVars>
          <dgm:bulletEnabled val="1"/>
        </dgm:presLayoutVars>
      </dgm:prSet>
      <dgm:spPr/>
      <dgm:t>
        <a:bodyPr/>
        <a:lstStyle/>
        <a:p>
          <a:endParaRPr kumimoji="1" lang="ja-JP" altLang="en-US"/>
        </a:p>
      </dgm:t>
    </dgm:pt>
    <dgm:pt modelId="{C176C0A3-C94F-4634-9C67-38AC9D759DE2}" type="pres">
      <dgm:prSet presAssocID="{6B6ABB9B-042D-41D8-B4D5-8687B9465E7F}" presName="FiveConn_4-5" presStyleLbl="fgAccFollowNode1" presStyleIdx="3" presStyleCnt="4">
        <dgm:presLayoutVars>
          <dgm:bulletEnabled val="1"/>
        </dgm:presLayoutVars>
      </dgm:prSet>
      <dgm:spPr/>
      <dgm:t>
        <a:bodyPr/>
        <a:lstStyle/>
        <a:p>
          <a:endParaRPr kumimoji="1" lang="ja-JP" altLang="en-US"/>
        </a:p>
      </dgm:t>
    </dgm:pt>
    <dgm:pt modelId="{D0EA96B7-D559-4ED8-B0A8-F49949D85A00}" type="pres">
      <dgm:prSet presAssocID="{6B6ABB9B-042D-41D8-B4D5-8687B9465E7F}" presName="FiveNodes_1_text" presStyleLbl="node1" presStyleIdx="4" presStyleCnt="5">
        <dgm:presLayoutVars>
          <dgm:bulletEnabled val="1"/>
        </dgm:presLayoutVars>
      </dgm:prSet>
      <dgm:spPr/>
      <dgm:t>
        <a:bodyPr/>
        <a:lstStyle/>
        <a:p>
          <a:endParaRPr kumimoji="1" lang="ja-JP" altLang="en-US"/>
        </a:p>
      </dgm:t>
    </dgm:pt>
    <dgm:pt modelId="{C8B9F383-5271-4EFC-972B-2BF4614A1EAA}" type="pres">
      <dgm:prSet presAssocID="{6B6ABB9B-042D-41D8-B4D5-8687B9465E7F}" presName="FiveNodes_2_text" presStyleLbl="node1" presStyleIdx="4" presStyleCnt="5">
        <dgm:presLayoutVars>
          <dgm:bulletEnabled val="1"/>
        </dgm:presLayoutVars>
      </dgm:prSet>
      <dgm:spPr/>
      <dgm:t>
        <a:bodyPr/>
        <a:lstStyle/>
        <a:p>
          <a:endParaRPr kumimoji="1" lang="ja-JP" altLang="en-US"/>
        </a:p>
      </dgm:t>
    </dgm:pt>
    <dgm:pt modelId="{8BD44AED-56D5-49F7-A406-6ABA44BD100E}" type="pres">
      <dgm:prSet presAssocID="{6B6ABB9B-042D-41D8-B4D5-8687B9465E7F}" presName="FiveNodes_3_text" presStyleLbl="node1" presStyleIdx="4" presStyleCnt="5">
        <dgm:presLayoutVars>
          <dgm:bulletEnabled val="1"/>
        </dgm:presLayoutVars>
      </dgm:prSet>
      <dgm:spPr/>
      <dgm:t>
        <a:bodyPr/>
        <a:lstStyle/>
        <a:p>
          <a:endParaRPr kumimoji="1" lang="ja-JP" altLang="en-US"/>
        </a:p>
      </dgm:t>
    </dgm:pt>
    <dgm:pt modelId="{094EA591-CBEA-4BF3-8859-2B7EB0315510}" type="pres">
      <dgm:prSet presAssocID="{6B6ABB9B-042D-41D8-B4D5-8687B9465E7F}" presName="FiveNodes_4_text" presStyleLbl="node1" presStyleIdx="4" presStyleCnt="5">
        <dgm:presLayoutVars>
          <dgm:bulletEnabled val="1"/>
        </dgm:presLayoutVars>
      </dgm:prSet>
      <dgm:spPr/>
      <dgm:t>
        <a:bodyPr/>
        <a:lstStyle/>
        <a:p>
          <a:endParaRPr kumimoji="1" lang="ja-JP" altLang="en-US"/>
        </a:p>
      </dgm:t>
    </dgm:pt>
    <dgm:pt modelId="{D3CCC463-7288-4998-964F-8EED7A898330}" type="pres">
      <dgm:prSet presAssocID="{6B6ABB9B-042D-41D8-B4D5-8687B9465E7F}" presName="FiveNodes_5_text" presStyleLbl="node1" presStyleIdx="4" presStyleCnt="5">
        <dgm:presLayoutVars>
          <dgm:bulletEnabled val="1"/>
        </dgm:presLayoutVars>
      </dgm:prSet>
      <dgm:spPr/>
      <dgm:t>
        <a:bodyPr/>
        <a:lstStyle/>
        <a:p>
          <a:endParaRPr kumimoji="1" lang="ja-JP" altLang="en-US"/>
        </a:p>
      </dgm:t>
    </dgm:pt>
  </dgm:ptLst>
  <dgm:cxnLst>
    <dgm:cxn modelId="{B07FC403-3FBF-45C7-9FA2-CC8DA55D2FE7}" type="presOf" srcId="{C4C847F6-00A3-42D5-A702-B0F3A2A8BFEE}" destId="{C42A0CFA-B3AC-42BF-9B6D-88CBFDB56D29}" srcOrd="0" destOrd="0" presId="urn:microsoft.com/office/officeart/2005/8/layout/vProcess5"/>
    <dgm:cxn modelId="{A9820BFF-0E15-4CFE-AD92-A3F4AD81AF5F}" type="presOf" srcId="{EE5E65FA-E5E4-4F28-A29D-C3CED44AE811}" destId="{C176C0A3-C94F-4634-9C67-38AC9D759DE2}" srcOrd="0" destOrd="0" presId="urn:microsoft.com/office/officeart/2005/8/layout/vProcess5"/>
    <dgm:cxn modelId="{7FBC48F0-4723-4F15-96BC-8A6524AAE83B}" type="presOf" srcId="{C4C847F6-00A3-42D5-A702-B0F3A2A8BFEE}" destId="{C8B9F383-5271-4EFC-972B-2BF4614A1EAA}" srcOrd="1" destOrd="0" presId="urn:microsoft.com/office/officeart/2005/8/layout/vProcess5"/>
    <dgm:cxn modelId="{1F5EBE54-6B9E-42A1-90D2-C7BE5C0A7BA4}" type="presOf" srcId="{6B6ABB9B-042D-41D8-B4D5-8687B9465E7F}" destId="{97114FD6-FD73-4EAE-85F6-8174C32D7BE2}" srcOrd="0" destOrd="0" presId="urn:microsoft.com/office/officeart/2005/8/layout/vProcess5"/>
    <dgm:cxn modelId="{51DCE0E0-9217-48E8-9B1C-F8F27F4BF718}" type="presOf" srcId="{43E8F236-C095-45EE-90B5-1AFA04843ABF}" destId="{2E160946-F7AF-49CA-8CEA-857995F01A7C}" srcOrd="0" destOrd="0" presId="urn:microsoft.com/office/officeart/2005/8/layout/vProcess5"/>
    <dgm:cxn modelId="{7E6F2F18-2C7C-4901-A9AD-2630F6D81CEF}" type="presOf" srcId="{4F897EFF-4569-4CAE-A0AB-66254E394413}" destId="{D3CCC463-7288-4998-964F-8EED7A898330}" srcOrd="1" destOrd="0" presId="urn:microsoft.com/office/officeart/2005/8/layout/vProcess5"/>
    <dgm:cxn modelId="{41A9EB44-A46D-4DFB-AA25-370E570B2BE1}" type="presOf" srcId="{2C509C92-7E32-4644-994F-3D76A609690B}" destId="{8BD44AED-56D5-49F7-A406-6ABA44BD100E}" srcOrd="1" destOrd="0" presId="urn:microsoft.com/office/officeart/2005/8/layout/vProcess5"/>
    <dgm:cxn modelId="{049E5F4D-51E9-40E7-BC49-C68F55B96E93}" srcId="{6B6ABB9B-042D-41D8-B4D5-8687B9465E7F}" destId="{2C509C92-7E32-4644-994F-3D76A609690B}" srcOrd="2" destOrd="0" parTransId="{A4673C23-A12E-4CD5-BFCA-C7E11CC7BDE9}" sibTransId="{EFED90EB-453F-41F5-A430-BF2085AF96F9}"/>
    <dgm:cxn modelId="{820DE7DB-6072-4DC0-AB77-8E39DFE73DC5}" type="presOf" srcId="{2C509C92-7E32-4644-994F-3D76A609690B}" destId="{4441C965-0283-4588-9A05-EA2886DE0AFA}" srcOrd="0" destOrd="0" presId="urn:microsoft.com/office/officeart/2005/8/layout/vProcess5"/>
    <dgm:cxn modelId="{5A68976E-ABA2-41A1-9FDB-252132030769}" type="presOf" srcId="{CEBA0C97-6173-4289-B7AB-9B9589199145}" destId="{D0EA96B7-D559-4ED8-B0A8-F49949D85A00}" srcOrd="1" destOrd="0" presId="urn:microsoft.com/office/officeart/2005/8/layout/vProcess5"/>
    <dgm:cxn modelId="{BC0FB368-CD80-4A0A-AD2B-F80FC769C664}" type="presOf" srcId="{B03DBB33-04AC-41C4-A679-72B0AB840E9F}" destId="{9B4A4205-021B-4C63-B342-F849361F52B2}" srcOrd="0" destOrd="0" presId="urn:microsoft.com/office/officeart/2005/8/layout/vProcess5"/>
    <dgm:cxn modelId="{08EF05AE-9073-47DD-99B1-01808CFFFD05}" srcId="{6B6ABB9B-042D-41D8-B4D5-8687B9465E7F}" destId="{4F897EFF-4569-4CAE-A0AB-66254E394413}" srcOrd="4" destOrd="0" parTransId="{3F99E0FD-2008-4A93-AA1A-5763924BC858}" sibTransId="{DE8F3DC9-F2EE-4E6E-AA73-A760BCF7D8BE}"/>
    <dgm:cxn modelId="{9FACAE0C-ADD4-4AA5-93C0-F0C0DBF05AB6}" type="presOf" srcId="{CEBA0C97-6173-4289-B7AB-9B9589199145}" destId="{EC83D879-3E36-42B8-8153-AA9A05E084A9}" srcOrd="0" destOrd="0" presId="urn:microsoft.com/office/officeart/2005/8/layout/vProcess5"/>
    <dgm:cxn modelId="{BA6F8152-D021-49C1-867C-FAA44B18976C}" srcId="{6B6ABB9B-042D-41D8-B4D5-8687B9465E7F}" destId="{CEBA0C97-6173-4289-B7AB-9B9589199145}" srcOrd="0" destOrd="0" parTransId="{F0E38669-8F11-43FC-9CB6-0D9C7B48A147}" sibTransId="{E24BDEF8-BB69-480C-9748-2EDE2DD5221F}"/>
    <dgm:cxn modelId="{CE344B1D-2EF0-4EFF-AE06-215FBC440166}" type="presOf" srcId="{43E8F236-C095-45EE-90B5-1AFA04843ABF}" destId="{094EA591-CBEA-4BF3-8859-2B7EB0315510}" srcOrd="1" destOrd="0" presId="urn:microsoft.com/office/officeart/2005/8/layout/vProcess5"/>
    <dgm:cxn modelId="{4BF714F3-7BBD-4EC1-A9CE-BE1D16CD3F81}" type="presOf" srcId="{4F897EFF-4569-4CAE-A0AB-66254E394413}" destId="{1C7364D5-46B2-4707-A78A-7836EA4B70C5}" srcOrd="0" destOrd="0" presId="urn:microsoft.com/office/officeart/2005/8/layout/vProcess5"/>
    <dgm:cxn modelId="{719E718F-7337-428E-B93C-7087A596746B}" type="presOf" srcId="{EFED90EB-453F-41F5-A430-BF2085AF96F9}" destId="{73906707-9929-4203-881C-DE9741762FE1}" srcOrd="0" destOrd="0" presId="urn:microsoft.com/office/officeart/2005/8/layout/vProcess5"/>
    <dgm:cxn modelId="{C464B8C3-DFD9-4724-BFA0-734BD13C6F5D}" srcId="{6B6ABB9B-042D-41D8-B4D5-8687B9465E7F}" destId="{C4C847F6-00A3-42D5-A702-B0F3A2A8BFEE}" srcOrd="1" destOrd="0" parTransId="{86C8A9F3-CB11-414B-92A6-6EC3BF3C3EBB}" sibTransId="{B03DBB33-04AC-41C4-A679-72B0AB840E9F}"/>
    <dgm:cxn modelId="{EDBE3625-69FC-41EE-806D-1CDA4E6F1C30}" type="presOf" srcId="{E24BDEF8-BB69-480C-9748-2EDE2DD5221F}" destId="{A886EC06-4A0D-4065-BD75-66EAC9AB3FA8}" srcOrd="0" destOrd="0" presId="urn:microsoft.com/office/officeart/2005/8/layout/vProcess5"/>
    <dgm:cxn modelId="{2C8E386D-EA9D-4F0D-BC64-C720C9AA687A}" srcId="{6B6ABB9B-042D-41D8-B4D5-8687B9465E7F}" destId="{43E8F236-C095-45EE-90B5-1AFA04843ABF}" srcOrd="3" destOrd="0" parTransId="{F15AAB94-00BC-4132-A99E-9593FC8E639F}" sibTransId="{EE5E65FA-E5E4-4F28-A29D-C3CED44AE811}"/>
    <dgm:cxn modelId="{FF8CDA10-DBA5-442E-8BA6-684C787DBEB8}" type="presParOf" srcId="{97114FD6-FD73-4EAE-85F6-8174C32D7BE2}" destId="{E5F61D2D-4C87-4F3A-B7E4-D3CB335CFD9A}" srcOrd="0" destOrd="0" presId="urn:microsoft.com/office/officeart/2005/8/layout/vProcess5"/>
    <dgm:cxn modelId="{B8C02563-08C8-4343-9446-884420325887}" type="presParOf" srcId="{97114FD6-FD73-4EAE-85F6-8174C32D7BE2}" destId="{EC83D879-3E36-42B8-8153-AA9A05E084A9}" srcOrd="1" destOrd="0" presId="urn:microsoft.com/office/officeart/2005/8/layout/vProcess5"/>
    <dgm:cxn modelId="{27DC32BB-E810-4042-AAE5-18704357352F}" type="presParOf" srcId="{97114FD6-FD73-4EAE-85F6-8174C32D7BE2}" destId="{C42A0CFA-B3AC-42BF-9B6D-88CBFDB56D29}" srcOrd="2" destOrd="0" presId="urn:microsoft.com/office/officeart/2005/8/layout/vProcess5"/>
    <dgm:cxn modelId="{76E0E5DB-9077-4134-856C-857AC3C203C4}" type="presParOf" srcId="{97114FD6-FD73-4EAE-85F6-8174C32D7BE2}" destId="{4441C965-0283-4588-9A05-EA2886DE0AFA}" srcOrd="3" destOrd="0" presId="urn:microsoft.com/office/officeart/2005/8/layout/vProcess5"/>
    <dgm:cxn modelId="{76117565-A6C3-4DA4-BD86-59EB9D7D59D0}" type="presParOf" srcId="{97114FD6-FD73-4EAE-85F6-8174C32D7BE2}" destId="{2E160946-F7AF-49CA-8CEA-857995F01A7C}" srcOrd="4" destOrd="0" presId="urn:microsoft.com/office/officeart/2005/8/layout/vProcess5"/>
    <dgm:cxn modelId="{4353012A-D71B-4FA5-BD81-44AF8E6741A0}" type="presParOf" srcId="{97114FD6-FD73-4EAE-85F6-8174C32D7BE2}" destId="{1C7364D5-46B2-4707-A78A-7836EA4B70C5}" srcOrd="5" destOrd="0" presId="urn:microsoft.com/office/officeart/2005/8/layout/vProcess5"/>
    <dgm:cxn modelId="{D5574A97-161B-451A-B182-77269E0AB133}" type="presParOf" srcId="{97114FD6-FD73-4EAE-85F6-8174C32D7BE2}" destId="{A886EC06-4A0D-4065-BD75-66EAC9AB3FA8}" srcOrd="6" destOrd="0" presId="urn:microsoft.com/office/officeart/2005/8/layout/vProcess5"/>
    <dgm:cxn modelId="{4108AC92-FC52-43E1-A8D0-0C7E5FE5E127}" type="presParOf" srcId="{97114FD6-FD73-4EAE-85F6-8174C32D7BE2}" destId="{9B4A4205-021B-4C63-B342-F849361F52B2}" srcOrd="7" destOrd="0" presId="urn:microsoft.com/office/officeart/2005/8/layout/vProcess5"/>
    <dgm:cxn modelId="{3DCEBB39-748D-4070-BDFD-BDF47AB98B03}" type="presParOf" srcId="{97114FD6-FD73-4EAE-85F6-8174C32D7BE2}" destId="{73906707-9929-4203-881C-DE9741762FE1}" srcOrd="8" destOrd="0" presId="urn:microsoft.com/office/officeart/2005/8/layout/vProcess5"/>
    <dgm:cxn modelId="{9EBA11CB-5EB3-4B1B-824A-EA35C436CB3D}" type="presParOf" srcId="{97114FD6-FD73-4EAE-85F6-8174C32D7BE2}" destId="{C176C0A3-C94F-4634-9C67-38AC9D759DE2}" srcOrd="9" destOrd="0" presId="urn:microsoft.com/office/officeart/2005/8/layout/vProcess5"/>
    <dgm:cxn modelId="{A78B3C5E-B571-4955-B6D7-8E94FF35D1B0}" type="presParOf" srcId="{97114FD6-FD73-4EAE-85F6-8174C32D7BE2}" destId="{D0EA96B7-D559-4ED8-B0A8-F49949D85A00}" srcOrd="10" destOrd="0" presId="urn:microsoft.com/office/officeart/2005/8/layout/vProcess5"/>
    <dgm:cxn modelId="{3098A35D-818E-486D-A392-3EA79EBD17CD}" type="presParOf" srcId="{97114FD6-FD73-4EAE-85F6-8174C32D7BE2}" destId="{C8B9F383-5271-4EFC-972B-2BF4614A1EAA}" srcOrd="11" destOrd="0" presId="urn:microsoft.com/office/officeart/2005/8/layout/vProcess5"/>
    <dgm:cxn modelId="{C3AAF46A-CB7F-4B42-A1F7-17B52D5A5103}" type="presParOf" srcId="{97114FD6-FD73-4EAE-85F6-8174C32D7BE2}" destId="{8BD44AED-56D5-49F7-A406-6ABA44BD100E}" srcOrd="12" destOrd="0" presId="urn:microsoft.com/office/officeart/2005/8/layout/vProcess5"/>
    <dgm:cxn modelId="{5BE7BB7A-CDEC-40B6-96C8-718F67401622}" type="presParOf" srcId="{97114FD6-FD73-4EAE-85F6-8174C32D7BE2}" destId="{094EA591-CBEA-4BF3-8859-2B7EB0315510}" srcOrd="13" destOrd="0" presId="urn:microsoft.com/office/officeart/2005/8/layout/vProcess5"/>
    <dgm:cxn modelId="{C34CC710-8013-4152-B1C3-CA0CCD9DC8F5}" type="presParOf" srcId="{97114FD6-FD73-4EAE-85F6-8174C32D7BE2}" destId="{D3CCC463-7288-4998-964F-8EED7A898330}"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83D879-3E36-42B8-8153-AA9A05E084A9}">
      <dsp:nvSpPr>
        <dsp:cNvPr id="0" name=""/>
        <dsp:cNvSpPr/>
      </dsp:nvSpPr>
      <dsp:spPr>
        <a:xfrm>
          <a:off x="0" y="0"/>
          <a:ext cx="6258560" cy="975360"/>
        </a:xfrm>
        <a:prstGeom prst="roundRect">
          <a:avLst>
            <a:gd name="adj" fmla="val 10000"/>
          </a:avLst>
        </a:prstGeom>
        <a:gradFill rotWithShape="0">
          <a:gsLst>
            <a:gs pos="0">
              <a:schemeClr val="accent1">
                <a:alpha val="90000"/>
                <a:hueOff val="0"/>
                <a:satOff val="0"/>
                <a:lumOff val="0"/>
                <a:alphaOff val="0"/>
                <a:tint val="64000"/>
                <a:lumMod val="118000"/>
              </a:schemeClr>
            </a:gs>
            <a:gs pos="100000">
              <a:schemeClr val="accent1">
                <a:alpha val="90000"/>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kumimoji="1" lang="ja-JP" altLang="en-US" sz="3000" kern="1200" dirty="0" smtClean="0"/>
            <a:t>要項発送時の対応</a:t>
          </a:r>
          <a:endParaRPr kumimoji="1" lang="ja-JP" altLang="en-US" sz="3000" kern="1200" dirty="0"/>
        </a:p>
      </dsp:txBody>
      <dsp:txXfrm>
        <a:off x="28567" y="28567"/>
        <a:ext cx="5091953" cy="918226"/>
      </dsp:txXfrm>
    </dsp:sp>
    <dsp:sp modelId="{C42A0CFA-B3AC-42BF-9B6D-88CBFDB56D29}">
      <dsp:nvSpPr>
        <dsp:cNvPr id="0" name=""/>
        <dsp:cNvSpPr/>
      </dsp:nvSpPr>
      <dsp:spPr>
        <a:xfrm>
          <a:off x="467360" y="1110826"/>
          <a:ext cx="6258560" cy="975360"/>
        </a:xfrm>
        <a:prstGeom prst="roundRect">
          <a:avLst>
            <a:gd name="adj" fmla="val 10000"/>
          </a:avLst>
        </a:prstGeom>
        <a:gradFill rotWithShape="0">
          <a:gsLst>
            <a:gs pos="0">
              <a:schemeClr val="accent1">
                <a:alpha val="90000"/>
                <a:hueOff val="0"/>
                <a:satOff val="0"/>
                <a:lumOff val="0"/>
                <a:alphaOff val="-10000"/>
                <a:tint val="64000"/>
                <a:lumMod val="118000"/>
              </a:schemeClr>
            </a:gs>
            <a:gs pos="100000">
              <a:schemeClr val="accent1">
                <a:alpha val="90000"/>
                <a:hueOff val="0"/>
                <a:satOff val="0"/>
                <a:lumOff val="0"/>
                <a:alphaOff val="-1000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kumimoji="1" lang="ja-JP" altLang="en-US" sz="3000" kern="1200" dirty="0" smtClean="0"/>
            <a:t>受付時の対策</a:t>
          </a:r>
          <a:endParaRPr kumimoji="1" lang="ja-JP" altLang="en-US" sz="3000" kern="1200" dirty="0"/>
        </a:p>
      </dsp:txBody>
      <dsp:txXfrm>
        <a:off x="495927" y="1139393"/>
        <a:ext cx="5100081" cy="918226"/>
      </dsp:txXfrm>
    </dsp:sp>
    <dsp:sp modelId="{4441C965-0283-4588-9A05-EA2886DE0AFA}">
      <dsp:nvSpPr>
        <dsp:cNvPr id="0" name=""/>
        <dsp:cNvSpPr/>
      </dsp:nvSpPr>
      <dsp:spPr>
        <a:xfrm>
          <a:off x="934719" y="2221653"/>
          <a:ext cx="6258560" cy="975360"/>
        </a:xfrm>
        <a:prstGeom prst="roundRect">
          <a:avLst>
            <a:gd name="adj" fmla="val 10000"/>
          </a:avLst>
        </a:prstGeom>
        <a:gradFill rotWithShape="0">
          <a:gsLst>
            <a:gs pos="0">
              <a:schemeClr val="accent1">
                <a:alpha val="90000"/>
                <a:hueOff val="0"/>
                <a:satOff val="0"/>
                <a:lumOff val="0"/>
                <a:alphaOff val="-20000"/>
                <a:tint val="64000"/>
                <a:lumMod val="118000"/>
              </a:schemeClr>
            </a:gs>
            <a:gs pos="100000">
              <a:schemeClr val="accent1">
                <a:alpha val="90000"/>
                <a:hueOff val="0"/>
                <a:satOff val="0"/>
                <a:lumOff val="0"/>
                <a:alphaOff val="-2000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kumimoji="1" lang="ja-JP" altLang="en-US" sz="3000" kern="1200" dirty="0" smtClean="0"/>
            <a:t>施設環境整備</a:t>
          </a:r>
          <a:endParaRPr kumimoji="1" lang="ja-JP" altLang="en-US" sz="3000" kern="1200" dirty="0"/>
        </a:p>
      </dsp:txBody>
      <dsp:txXfrm>
        <a:off x="963286" y="2250220"/>
        <a:ext cx="5100081" cy="918226"/>
      </dsp:txXfrm>
    </dsp:sp>
    <dsp:sp modelId="{2E160946-F7AF-49CA-8CEA-857995F01A7C}">
      <dsp:nvSpPr>
        <dsp:cNvPr id="0" name=""/>
        <dsp:cNvSpPr/>
      </dsp:nvSpPr>
      <dsp:spPr>
        <a:xfrm>
          <a:off x="1402079" y="3332480"/>
          <a:ext cx="6258560" cy="975360"/>
        </a:xfrm>
        <a:prstGeom prst="roundRect">
          <a:avLst>
            <a:gd name="adj" fmla="val 10000"/>
          </a:avLst>
        </a:prstGeom>
        <a:gradFill rotWithShape="0">
          <a:gsLst>
            <a:gs pos="0">
              <a:schemeClr val="accent1">
                <a:alpha val="90000"/>
                <a:hueOff val="0"/>
                <a:satOff val="0"/>
                <a:lumOff val="0"/>
                <a:alphaOff val="-30000"/>
                <a:tint val="64000"/>
                <a:lumMod val="118000"/>
              </a:schemeClr>
            </a:gs>
            <a:gs pos="100000">
              <a:schemeClr val="accent1">
                <a:alpha val="90000"/>
                <a:hueOff val="0"/>
                <a:satOff val="0"/>
                <a:lumOff val="0"/>
                <a:alphaOff val="-3000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kumimoji="1" lang="ja-JP" altLang="en-US" sz="3000" kern="1200" dirty="0" smtClean="0"/>
            <a:t>感染者発生時の対応</a:t>
          </a:r>
          <a:endParaRPr kumimoji="1" lang="ja-JP" altLang="en-US" sz="3000" kern="1200" dirty="0"/>
        </a:p>
      </dsp:txBody>
      <dsp:txXfrm>
        <a:off x="1430646" y="3361047"/>
        <a:ext cx="5100081" cy="918226"/>
      </dsp:txXfrm>
    </dsp:sp>
    <dsp:sp modelId="{1C7364D5-46B2-4707-A78A-7836EA4B70C5}">
      <dsp:nvSpPr>
        <dsp:cNvPr id="0" name=""/>
        <dsp:cNvSpPr/>
      </dsp:nvSpPr>
      <dsp:spPr>
        <a:xfrm>
          <a:off x="1869439" y="4443306"/>
          <a:ext cx="6258560" cy="975360"/>
        </a:xfrm>
        <a:prstGeom prst="roundRect">
          <a:avLst>
            <a:gd name="adj" fmla="val 10000"/>
          </a:avLst>
        </a:prstGeom>
        <a:gradFill rotWithShape="0">
          <a:gsLst>
            <a:gs pos="0">
              <a:schemeClr val="accent1">
                <a:alpha val="90000"/>
                <a:hueOff val="0"/>
                <a:satOff val="0"/>
                <a:lumOff val="0"/>
                <a:alphaOff val="-40000"/>
                <a:tint val="64000"/>
                <a:lumMod val="118000"/>
              </a:schemeClr>
            </a:gs>
            <a:gs pos="100000">
              <a:schemeClr val="accent1">
                <a:alpha val="90000"/>
                <a:hueOff val="0"/>
                <a:satOff val="0"/>
                <a:lumOff val="0"/>
                <a:alphaOff val="-4000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kumimoji="1" lang="ja-JP" altLang="en-US" sz="3000" kern="1200" dirty="0" smtClean="0"/>
            <a:t>その他</a:t>
          </a:r>
          <a:r>
            <a:rPr kumimoji="1" lang="en-US" altLang="ja-JP" sz="3000" kern="1200" dirty="0" smtClean="0"/>
            <a:t>(</a:t>
          </a:r>
          <a:r>
            <a:rPr kumimoji="1" lang="ja-JP" altLang="en-US" sz="3000" kern="1200" dirty="0" smtClean="0"/>
            <a:t>講習会別の対応</a:t>
          </a:r>
          <a:r>
            <a:rPr kumimoji="1" lang="en-US" altLang="ja-JP" sz="3000" kern="1200" dirty="0" smtClean="0"/>
            <a:t>)</a:t>
          </a:r>
          <a:endParaRPr kumimoji="1" lang="ja-JP" altLang="en-US" sz="3000" kern="1200" dirty="0"/>
        </a:p>
      </dsp:txBody>
      <dsp:txXfrm>
        <a:off x="1898006" y="4471873"/>
        <a:ext cx="5100081" cy="918226"/>
      </dsp:txXfrm>
    </dsp:sp>
    <dsp:sp modelId="{A886EC06-4A0D-4065-BD75-66EAC9AB3FA8}">
      <dsp:nvSpPr>
        <dsp:cNvPr id="0" name=""/>
        <dsp:cNvSpPr/>
      </dsp:nvSpPr>
      <dsp:spPr>
        <a:xfrm>
          <a:off x="5624575" y="712554"/>
          <a:ext cx="633984" cy="633984"/>
        </a:xfrm>
        <a:prstGeom prst="downArrow">
          <a:avLst>
            <a:gd name="adj1" fmla="val 55000"/>
            <a:gd name="adj2" fmla="val 45000"/>
          </a:avLst>
        </a:prstGeom>
        <a:solidFill>
          <a:schemeClr val="accent1">
            <a:alpha val="90000"/>
            <a:tint val="40000"/>
            <a:hueOff val="0"/>
            <a:satOff val="0"/>
            <a:lumOff val="0"/>
            <a:alphaOff val="0"/>
          </a:schemeClr>
        </a:solidFill>
        <a:ln w="9525"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endParaRPr kumimoji="1" lang="ja-JP" altLang="en-US" sz="2800" kern="1200"/>
        </a:p>
      </dsp:txBody>
      <dsp:txXfrm>
        <a:off x="5767221" y="712554"/>
        <a:ext cx="348692" cy="477073"/>
      </dsp:txXfrm>
    </dsp:sp>
    <dsp:sp modelId="{9B4A4205-021B-4C63-B342-F849361F52B2}">
      <dsp:nvSpPr>
        <dsp:cNvPr id="0" name=""/>
        <dsp:cNvSpPr/>
      </dsp:nvSpPr>
      <dsp:spPr>
        <a:xfrm>
          <a:off x="6091935" y="1823381"/>
          <a:ext cx="633984" cy="633984"/>
        </a:xfrm>
        <a:prstGeom prst="downArrow">
          <a:avLst>
            <a:gd name="adj1" fmla="val 55000"/>
            <a:gd name="adj2" fmla="val 45000"/>
          </a:avLst>
        </a:prstGeom>
        <a:solidFill>
          <a:schemeClr val="accent1">
            <a:alpha val="90000"/>
            <a:tint val="40000"/>
            <a:hueOff val="0"/>
            <a:satOff val="0"/>
            <a:lumOff val="0"/>
            <a:alphaOff val="-13333"/>
          </a:schemeClr>
        </a:solidFill>
        <a:ln w="9525"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endParaRPr kumimoji="1" lang="ja-JP" altLang="en-US" sz="2800" kern="1200"/>
        </a:p>
      </dsp:txBody>
      <dsp:txXfrm>
        <a:off x="6234581" y="1823381"/>
        <a:ext cx="348692" cy="477073"/>
      </dsp:txXfrm>
    </dsp:sp>
    <dsp:sp modelId="{73906707-9929-4203-881C-DE9741762FE1}">
      <dsp:nvSpPr>
        <dsp:cNvPr id="0" name=""/>
        <dsp:cNvSpPr/>
      </dsp:nvSpPr>
      <dsp:spPr>
        <a:xfrm>
          <a:off x="6559295" y="2917952"/>
          <a:ext cx="633984" cy="633984"/>
        </a:xfrm>
        <a:prstGeom prst="downArrow">
          <a:avLst>
            <a:gd name="adj1" fmla="val 55000"/>
            <a:gd name="adj2" fmla="val 45000"/>
          </a:avLst>
        </a:prstGeom>
        <a:solidFill>
          <a:schemeClr val="accent1">
            <a:alpha val="90000"/>
            <a:tint val="40000"/>
            <a:hueOff val="0"/>
            <a:satOff val="0"/>
            <a:lumOff val="0"/>
            <a:alphaOff val="-26667"/>
          </a:schemeClr>
        </a:solidFill>
        <a:ln w="9525"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endParaRPr kumimoji="1" lang="ja-JP" altLang="en-US" sz="2800" kern="1200"/>
        </a:p>
      </dsp:txBody>
      <dsp:txXfrm>
        <a:off x="6701941" y="2917952"/>
        <a:ext cx="348692" cy="477073"/>
      </dsp:txXfrm>
    </dsp:sp>
    <dsp:sp modelId="{C176C0A3-C94F-4634-9C67-38AC9D759DE2}">
      <dsp:nvSpPr>
        <dsp:cNvPr id="0" name=""/>
        <dsp:cNvSpPr/>
      </dsp:nvSpPr>
      <dsp:spPr>
        <a:xfrm>
          <a:off x="7026655" y="4039616"/>
          <a:ext cx="633984" cy="633984"/>
        </a:xfrm>
        <a:prstGeom prst="downArrow">
          <a:avLst>
            <a:gd name="adj1" fmla="val 55000"/>
            <a:gd name="adj2" fmla="val 45000"/>
          </a:avLst>
        </a:prstGeom>
        <a:solidFill>
          <a:schemeClr val="accent1">
            <a:alpha val="90000"/>
            <a:tint val="40000"/>
            <a:hueOff val="0"/>
            <a:satOff val="0"/>
            <a:lumOff val="0"/>
            <a:alphaOff val="-40000"/>
          </a:schemeClr>
        </a:solidFill>
        <a:ln w="9525"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endParaRPr kumimoji="1" lang="ja-JP" altLang="en-US" sz="2800" kern="1200"/>
        </a:p>
      </dsp:txBody>
      <dsp:txXfrm>
        <a:off x="7169301" y="4039616"/>
        <a:ext cx="348692" cy="477073"/>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90E6AFD2-45BF-4CA2-831F-98C001F24CAA}" type="datetimeFigureOut">
              <a:rPr kumimoji="1" lang="ja-JP" altLang="en-US" smtClean="0"/>
              <a:t>2023/3/17</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D6D82D1E-3496-4AA1-9AF3-9BB55FCCF8FF}" type="slidenum">
              <a:rPr kumimoji="1" lang="ja-JP" altLang="en-US" smtClean="0"/>
              <a:t>‹#›</a:t>
            </a:fld>
            <a:endParaRPr kumimoji="1" lang="ja-JP" altLang="en-US"/>
          </a:p>
        </p:txBody>
      </p:sp>
    </p:spTree>
    <p:extLst>
      <p:ext uri="{BB962C8B-B14F-4D97-AF65-F5344CB8AC3E}">
        <p14:creationId xmlns:p14="http://schemas.microsoft.com/office/powerpoint/2010/main" val="203830240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4B340517-ACD9-4195-AA4B-51F4494ACCF2}" type="datetime1">
              <a:rPr kumimoji="1" lang="ja-JP" altLang="en-US" smtClean="0"/>
              <a:t>2023/3/17</a:t>
            </a:fld>
            <a:endParaRPr kumimoji="1" lang="ja-JP" altLang="en-US"/>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kumimoji="1" lang="ja-JP" altLang="en-US"/>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a:prstGeom prst="rect">
            <a:avLst/>
          </a:prstGeom>
        </p:spPr>
        <p:txBody>
          <a:bodyPr/>
          <a:lstStyle>
            <a:lvl1pPr>
              <a:defRPr sz="2800" b="0" i="0">
                <a:latin typeface="+mj-lt"/>
              </a:defRPr>
            </a:lvl1pPr>
          </a:lstStyle>
          <a:p>
            <a:fld id="{8C850B73-0A93-40BB-84F3-AB6BD4B9AC12}" type="slidenum">
              <a:rPr kumimoji="1" lang="ja-JP" altLang="en-US" smtClean="0"/>
              <a:t>‹#›</a:t>
            </a:fld>
            <a:endParaRPr kumimoji="1" lang="ja-JP" altLang="en-US" dirty="0"/>
          </a:p>
        </p:txBody>
      </p:sp>
    </p:spTree>
    <p:extLst>
      <p:ext uri="{BB962C8B-B14F-4D97-AF65-F5344CB8AC3E}">
        <p14:creationId xmlns:p14="http://schemas.microsoft.com/office/powerpoint/2010/main" val="404081123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145EF06-2912-4333-B5E2-F90E4063CBBB}" type="datetime1">
              <a:rPr kumimoji="1" lang="ja-JP" altLang="en-US" smtClean="0"/>
              <a:t>2023/3/17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11707086" y="6460932"/>
            <a:ext cx="484914" cy="452889"/>
          </a:xfrm>
          <a:prstGeom prst="rect">
            <a:avLst/>
          </a:prstGeom>
        </p:spPr>
        <p:txBody>
          <a:bodyPr/>
          <a:lstStyle/>
          <a:p>
            <a:fld id="{8C850B73-0A93-40BB-84F3-AB6BD4B9AC12}" type="slidenum">
              <a:rPr kumimoji="1" lang="ja-JP" altLang="en-US" smtClean="0"/>
              <a:t>‹#›</a:t>
            </a:fld>
            <a:endParaRPr kumimoji="1" lang="ja-JP" altLang="en-US" dirty="0"/>
          </a:p>
        </p:txBody>
      </p:sp>
    </p:spTree>
    <p:extLst>
      <p:ext uri="{BB962C8B-B14F-4D97-AF65-F5344CB8AC3E}">
        <p14:creationId xmlns:p14="http://schemas.microsoft.com/office/powerpoint/2010/main" val="177813020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タイトルとキャプション">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ln/>
          </p:spPr>
          <p:style>
            <a:lnRef idx="2">
              <a:schemeClr val="dk1"/>
            </a:lnRef>
            <a:fillRef idx="1">
              <a:schemeClr val="lt1"/>
            </a:fillRef>
            <a:effectRef idx="0">
              <a:schemeClr val="dk1"/>
            </a:effectRef>
            <a:fontRef idx="minor">
              <a:schemeClr val="dk1"/>
            </a:fontRef>
          </p:style>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ja-JP" altLang="en-US" smtClean="0"/>
              <a:t>マスター タイトルの書式設定</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083715D-21AE-4E9A-86A4-1C23DBA1704F}" type="datetime1">
              <a:rPr kumimoji="1" lang="ja-JP" altLang="en-US" smtClean="0"/>
              <a:t>2023/3/17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3" name="Rectangle 12"/>
          <p:cNvSpPr/>
          <p:nvPr/>
        </p:nvSpPr>
        <p:spPr>
          <a:xfrm>
            <a:off x="10437812" y="0"/>
            <a:ext cx="685800" cy="1143000"/>
          </a:xfrm>
          <a:prstGeom prst="rect">
            <a:avLst/>
          </a:prstGeom>
          <a:no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1733212" y="6513542"/>
            <a:ext cx="556024" cy="398973"/>
          </a:xfrm>
          <a:prstGeom prst="rect">
            <a:avLst/>
          </a:prstGeom>
        </p:spPr>
        <p:txBody>
          <a:bodyPr/>
          <a:lstStyle/>
          <a:p>
            <a:fld id="{8C850B73-0A93-40BB-84F3-AB6BD4B9AC12}" type="slidenum">
              <a:rPr kumimoji="1" lang="ja-JP" altLang="en-US" smtClean="0"/>
              <a:t>‹#›</a:t>
            </a:fld>
            <a:endParaRPr kumimoji="1" lang="ja-JP" altLang="en-US"/>
          </a:p>
        </p:txBody>
      </p:sp>
    </p:spTree>
    <p:extLst>
      <p:ext uri="{BB962C8B-B14F-4D97-AF65-F5344CB8AC3E}">
        <p14:creationId xmlns:p14="http://schemas.microsoft.com/office/powerpoint/2010/main" val="225691678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引用 (キャプション付き)">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ja-JP" altLang="en-US" smtClean="0"/>
              <a:t>マスター タイトルの書式設定</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A479F88-AAA0-41CC-92A3-4194F93DD540}" type="datetime1">
              <a:rPr kumimoji="1" lang="ja-JP" altLang="en-US" smtClean="0"/>
              <a:t>2023/3/17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32" name="Rectangle 31"/>
          <p:cNvSpPr/>
          <p:nvPr/>
        </p:nvSpPr>
        <p:spPr>
          <a:xfrm>
            <a:off x="10437812" y="0"/>
            <a:ext cx="685800" cy="1143000"/>
          </a:xfrm>
          <a:prstGeom prst="rect">
            <a:avLst/>
          </a:prstGeom>
          <a:no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1646662" y="6454813"/>
            <a:ext cx="618084" cy="407439"/>
          </a:xfrm>
          <a:prstGeom prst="rect">
            <a:avLst/>
          </a:prstGeom>
        </p:spPr>
        <p:txBody>
          <a:bodyPr/>
          <a:lstStyle/>
          <a:p>
            <a:fld id="{8C850B73-0A93-40BB-84F3-AB6BD4B9AC12}" type="slidenum">
              <a:rPr kumimoji="1" lang="ja-JP" altLang="en-US" smtClean="0"/>
              <a:t>‹#›</a:t>
            </a:fld>
            <a:endParaRPr kumimoji="1" lang="ja-JP" altLang="en-US"/>
          </a:p>
        </p:txBody>
      </p:sp>
    </p:spTree>
    <p:extLst>
      <p:ext uri="{BB962C8B-B14F-4D97-AF65-F5344CB8AC3E}">
        <p14:creationId xmlns:p14="http://schemas.microsoft.com/office/powerpoint/2010/main" val="169883732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名札">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3FE4FB7-8253-42B7-8F8D-8C1CC631EABA}" type="datetime1">
              <a:rPr kumimoji="1" lang="ja-JP" altLang="en-US" smtClean="0"/>
              <a:t>2023/3/17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2" name="Rectangle 11"/>
          <p:cNvSpPr/>
          <p:nvPr/>
        </p:nvSpPr>
        <p:spPr>
          <a:xfrm>
            <a:off x="10437812" y="0"/>
            <a:ext cx="685800" cy="1143000"/>
          </a:xfrm>
          <a:prstGeom prst="rect">
            <a:avLst/>
          </a:prstGeom>
          <a:no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1428412" y="6141534"/>
            <a:ext cx="375364" cy="452889"/>
          </a:xfrm>
          <a:prstGeom prst="rect">
            <a:avLst/>
          </a:prstGeom>
        </p:spPr>
        <p:txBody>
          <a:bodyPr/>
          <a:lstStyle/>
          <a:p>
            <a:fld id="{8C850B73-0A93-40BB-84F3-AB6BD4B9AC12}" type="slidenum">
              <a:rPr kumimoji="1" lang="ja-JP" altLang="en-US" smtClean="0"/>
              <a:t>‹#›</a:t>
            </a:fld>
            <a:endParaRPr kumimoji="1" lang="ja-JP" altLang="en-US"/>
          </a:p>
        </p:txBody>
      </p:sp>
    </p:spTree>
    <p:extLst>
      <p:ext uri="{BB962C8B-B14F-4D97-AF65-F5344CB8AC3E}">
        <p14:creationId xmlns:p14="http://schemas.microsoft.com/office/powerpoint/2010/main" val="41281458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a:xfrm>
            <a:off x="10703190" y="6391840"/>
            <a:ext cx="990599" cy="304799"/>
          </a:xfrm>
        </p:spPr>
        <p:txBody>
          <a:bodyPr/>
          <a:lstStyle/>
          <a:p>
            <a:fld id="{94E3E936-FA06-4F6C-AB3E-619BB2568CC0}" type="datetime1">
              <a:rPr kumimoji="1" lang="ja-JP" altLang="en-US" smtClean="0"/>
              <a:t>2023/3/17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223346131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71102F5C-E21D-4825-8B55-EE627D7CA327}" type="datetime1">
              <a:rPr kumimoji="1" lang="ja-JP" altLang="en-US" smtClean="0"/>
              <a:t>2023/3/17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12389416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nchorCtr="0"/>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4580ED9-C42D-4492-8248-A1102FF5A853}" type="datetime1">
              <a:rPr kumimoji="1" lang="ja-JP" altLang="en-US" smtClean="0"/>
              <a:t>2023/3/17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11428412" y="6141534"/>
            <a:ext cx="375364" cy="452889"/>
          </a:xfrm>
          <a:prstGeom prst="rect">
            <a:avLst/>
          </a:prstGeom>
        </p:spPr>
        <p:txBody>
          <a:bodyPr/>
          <a:lstStyle/>
          <a:p>
            <a:fld id="{8C850B73-0A93-40BB-84F3-AB6BD4B9AC12}" type="slidenum">
              <a:rPr kumimoji="1" lang="ja-JP" altLang="en-US" smtClean="0"/>
              <a:t>‹#›</a:t>
            </a:fld>
            <a:endParaRPr kumimoji="1" lang="ja-JP" altLang="en-US"/>
          </a:p>
        </p:txBody>
      </p:sp>
    </p:spTree>
    <p:extLst>
      <p:ext uri="{BB962C8B-B14F-4D97-AF65-F5344CB8AC3E}">
        <p14:creationId xmlns:p14="http://schemas.microsoft.com/office/powerpoint/2010/main" val="1467352014"/>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99689FE-2B8F-4485-A06B-E45FAFCC2196}" type="datetime1">
              <a:rPr kumimoji="1" lang="ja-JP" altLang="en-US" smtClean="0"/>
              <a:t>2023/3/17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1428412" y="6141534"/>
            <a:ext cx="375364" cy="452889"/>
          </a:xfrm>
          <a:prstGeom prst="rect">
            <a:avLst/>
          </a:prstGeom>
        </p:spPr>
        <p:txBody>
          <a:bodyPr/>
          <a:lstStyle/>
          <a:p>
            <a:fld id="{8C850B73-0A93-40BB-84F3-AB6BD4B9AC12}" type="slidenum">
              <a:rPr kumimoji="1" lang="ja-JP" altLang="en-US" smtClean="0"/>
              <a:t>‹#›</a:t>
            </a:fld>
            <a:endParaRPr kumimoji="1" lang="ja-JP" altLang="en-US"/>
          </a:p>
        </p:txBody>
      </p:sp>
    </p:spTree>
    <p:extLst>
      <p:ext uri="{BB962C8B-B14F-4D97-AF65-F5344CB8AC3E}">
        <p14:creationId xmlns:p14="http://schemas.microsoft.com/office/powerpoint/2010/main" val="94863239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A28793F-77A6-4D9E-BF9D-756490D6B2C1}" type="datetime1">
              <a:rPr kumimoji="1" lang="ja-JP" altLang="en-US" smtClean="0"/>
              <a:t>2023/3/17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144574453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3263E9E-8F4D-4360-8CC0-85B2FD2315CF}" type="datetime1">
              <a:rPr kumimoji="1" lang="ja-JP" altLang="en-US" smtClean="0"/>
              <a:t>2023/3/17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1428412" y="6141534"/>
            <a:ext cx="375364" cy="452889"/>
          </a:xfrm>
          <a:prstGeom prst="rect">
            <a:avLst/>
          </a:prstGeom>
        </p:spPr>
        <p:txBody>
          <a:bodyPr/>
          <a:lstStyle/>
          <a:p>
            <a:fld id="{8C850B73-0A93-40BB-84F3-AB6BD4B9AC12}" type="slidenum">
              <a:rPr kumimoji="1" lang="ja-JP" altLang="en-US" smtClean="0"/>
              <a:t>‹#›</a:t>
            </a:fld>
            <a:endParaRPr kumimoji="1" lang="ja-JP" altLang="en-US"/>
          </a:p>
        </p:txBody>
      </p:sp>
    </p:spTree>
    <p:extLst>
      <p:ext uri="{BB962C8B-B14F-4D97-AF65-F5344CB8AC3E}">
        <p14:creationId xmlns:p14="http://schemas.microsoft.com/office/powerpoint/2010/main" val="256851771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F94B02D-AED8-4428-844F-3D92C42443D9}" type="datetime1">
              <a:rPr kumimoji="1" lang="ja-JP" altLang="en-US" smtClean="0"/>
              <a:t>2023/3/17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37505843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0CE045F-6EA6-4AEA-BBC8-74F5CC37D600}" type="datetime1">
              <a:rPr kumimoji="1" lang="ja-JP" altLang="en-US" smtClean="0"/>
              <a:t>2023/3/17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301285818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4AF6DDB-7E17-40A6-81A2-5AF7E9C12F39}" type="datetime1">
              <a:rPr kumimoji="1" lang="ja-JP" altLang="en-US" smtClean="0"/>
              <a:t>2023/3/17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404910854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294101-4446-4CF5-B0AC-74931D6DEF1F}" type="datetime1">
              <a:rPr kumimoji="1" lang="ja-JP" altLang="en-US" smtClean="0"/>
              <a:t>2023/3/17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7" name="Rectangle 6"/>
          <p:cNvSpPr/>
          <p:nvPr/>
        </p:nvSpPr>
        <p:spPr>
          <a:xfrm>
            <a:off x="10437812" y="0"/>
            <a:ext cx="685800" cy="1143000"/>
          </a:xfrm>
          <a:prstGeom prst="rect">
            <a:avLst/>
          </a:prstGeom>
          <a:noFill/>
          <a:ln>
            <a:noFill/>
          </a:ln>
        </p:spPr>
        <p:style>
          <a:lnRef idx="1">
            <a:schemeClr val="accent1"/>
          </a:lnRef>
          <a:fillRef idx="3">
            <a:schemeClr val="accent1"/>
          </a:fillRef>
          <a:effectRef idx="2">
            <a:schemeClr val="accent1"/>
          </a:effectRef>
          <a:fontRef idx="minor">
            <a:schemeClr val="lt1"/>
          </a:fontRef>
        </p:style>
      </p:sp>
      <p:sp>
        <p:nvSpPr>
          <p:cNvPr id="5" name="正方形/長方形 4"/>
          <p:cNvSpPr/>
          <p:nvPr userDrawn="1"/>
        </p:nvSpPr>
        <p:spPr>
          <a:xfrm>
            <a:off x="11725206" y="6511973"/>
            <a:ext cx="466794" cy="369332"/>
          </a:xfrm>
          <a:prstGeom prst="rect">
            <a:avLst/>
          </a:prstGeom>
        </p:spPr>
        <p:txBody>
          <a:bodyPr wrap="none">
            <a:spAutoFit/>
          </a:bodyPr>
          <a:lstStyle/>
          <a:p>
            <a:fld id="{8C850B73-0A93-40BB-84F3-AB6BD4B9AC12}" type="slidenum">
              <a:rPr kumimoji="1" lang="ja-JP" altLang="en-US" sz="1800" b="0" i="0" u="none" strike="noStrike" kern="1200" cap="none" spc="0" normalizeH="0" baseline="0" noProof="0" smtClean="0">
                <a:ln>
                  <a:noFill/>
                </a:ln>
                <a:solidFill>
                  <a:prstClr val="black"/>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ja-JP" altLang="en-US" dirty="0"/>
          </a:p>
        </p:txBody>
      </p:sp>
    </p:spTree>
    <p:extLst>
      <p:ext uri="{BB962C8B-B14F-4D97-AF65-F5344CB8AC3E}">
        <p14:creationId xmlns:p14="http://schemas.microsoft.com/office/powerpoint/2010/main" val="76063442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4A3A0BA-251F-477D-844F-DD597271C98C}" type="datetime1">
              <a:rPr kumimoji="1" lang="ja-JP" altLang="en-US" smtClean="0"/>
              <a:t>2023/3/17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11720459" y="6430473"/>
            <a:ext cx="519748" cy="452889"/>
          </a:xfrm>
          <a:prstGeom prst="rect">
            <a:avLst/>
          </a:prstGeom>
        </p:spPr>
        <p:txBody>
          <a:bodyPr/>
          <a:lstStyle/>
          <a:p>
            <a:fld id="{8C850B73-0A93-40BB-84F3-AB6BD4B9AC12}" type="slidenum">
              <a:rPr kumimoji="1" lang="ja-JP" altLang="en-US" smtClean="0"/>
              <a:t>‹#›</a:t>
            </a:fld>
            <a:endParaRPr kumimoji="1" lang="ja-JP" altLang="en-US"/>
          </a:p>
        </p:txBody>
      </p:sp>
    </p:spTree>
    <p:extLst>
      <p:ext uri="{BB962C8B-B14F-4D97-AF65-F5344CB8AC3E}">
        <p14:creationId xmlns:p14="http://schemas.microsoft.com/office/powerpoint/2010/main" val="53393595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ECDE11F-EAA2-47F7-B12B-8895DBE7617E}" type="datetime1">
              <a:rPr kumimoji="1" lang="ja-JP" altLang="en-US" smtClean="0"/>
              <a:t>2023/3/17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11697686" y="6455835"/>
            <a:ext cx="565293" cy="452889"/>
          </a:xfrm>
          <a:prstGeom prst="rect">
            <a:avLst/>
          </a:prstGeom>
        </p:spPr>
        <p:txBody>
          <a:bodyPr/>
          <a:lstStyle/>
          <a:p>
            <a:fld id="{8C850B73-0A93-40BB-84F3-AB6BD4B9AC12}" type="slidenum">
              <a:rPr kumimoji="1" lang="ja-JP" altLang="en-US" smtClean="0"/>
              <a:t>‹#›</a:t>
            </a:fld>
            <a:endParaRPr kumimoji="1" lang="ja-JP" altLang="en-US" dirty="0"/>
          </a:p>
        </p:txBody>
      </p:sp>
    </p:spTree>
    <p:extLst>
      <p:ext uri="{BB962C8B-B14F-4D97-AF65-F5344CB8AC3E}">
        <p14:creationId xmlns:p14="http://schemas.microsoft.com/office/powerpoint/2010/main" val="23751488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2FE051BD-BEF5-4AD2-8BD7-BD2E333F4C6C}" type="datetime1">
              <a:rPr kumimoji="1" lang="ja-JP" altLang="en-US" smtClean="0"/>
              <a:t>2023/3/17</a:t>
            </a:fld>
            <a:endParaRPr kumimoji="1" lang="ja-JP" altLang="en-US"/>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kumimoji="1" lang="ja-JP" altLang="en-US"/>
          </a:p>
        </p:txBody>
      </p:sp>
      <p:sp>
        <p:nvSpPr>
          <p:cNvPr id="22" name="Rectangle 21"/>
          <p:cNvSpPr/>
          <p:nvPr/>
        </p:nvSpPr>
        <p:spPr>
          <a:xfrm>
            <a:off x="10437812" y="0"/>
            <a:ext cx="685800" cy="1143000"/>
          </a:xfrm>
          <a:prstGeom prst="rect">
            <a:avLst/>
          </a:prstGeom>
          <a:noFill/>
          <a:ln>
            <a:noFill/>
          </a:ln>
        </p:spPr>
        <p:style>
          <a:lnRef idx="1">
            <a:schemeClr val="accent1"/>
          </a:lnRef>
          <a:fillRef idx="3">
            <a:schemeClr val="accent1"/>
          </a:fillRef>
          <a:effectRef idx="2">
            <a:schemeClr val="accent1"/>
          </a:effectRef>
          <a:fontRef idx="minor">
            <a:schemeClr val="lt1"/>
          </a:fontRef>
        </p:style>
      </p:sp>
      <p:sp>
        <p:nvSpPr>
          <p:cNvPr id="7" name="正方形/長方形 6"/>
          <p:cNvSpPr/>
          <p:nvPr userDrawn="1"/>
        </p:nvSpPr>
        <p:spPr>
          <a:xfrm>
            <a:off x="11725206" y="6452169"/>
            <a:ext cx="466794" cy="369332"/>
          </a:xfrm>
          <a:prstGeom prst="rect">
            <a:avLst/>
          </a:prstGeom>
        </p:spPr>
        <p:txBody>
          <a:bodyPr wrap="none">
            <a:spAutoFit/>
          </a:bodyPr>
          <a:lstStyle/>
          <a:p>
            <a:fld id="{8C850B73-0A93-40BB-84F3-AB6BD4B9AC12}" type="slidenum">
              <a:rPr kumimoji="1" lang="ja-JP" altLang="en-US" smtClean="0"/>
              <a:pPr/>
              <a:t>‹#›</a:t>
            </a:fld>
            <a:endParaRPr lang="ja-JP" altLang="en-US" dirty="0"/>
          </a:p>
        </p:txBody>
      </p:sp>
    </p:spTree>
    <p:extLst>
      <p:ext uri="{BB962C8B-B14F-4D97-AF65-F5344CB8AC3E}">
        <p14:creationId xmlns:p14="http://schemas.microsoft.com/office/powerpoint/2010/main" val="219955429"/>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 id="2147483805" r:id="rId13"/>
    <p:sldLayoutId id="2147483806" r:id="rId14"/>
    <p:sldLayoutId id="2147483807" r:id="rId15"/>
    <p:sldLayoutId id="2147483808" r:id="rId16"/>
    <p:sldLayoutId id="2147483809" r:id="rId17"/>
  </p:sldLayoutIdLst>
  <p:timing>
    <p:tnLst>
      <p:par>
        <p:cTn id="1" dur="indefinite" restart="never" nodeType="tmRoot"/>
      </p:par>
    </p:tnLst>
  </p:timing>
  <p:hf hdr="0" ftr="0" dt="0"/>
  <p:txStyles>
    <p:titleStyle>
      <a:lvl1pPr algn="l" defTabSz="457200" rtl="0" eaLnBrk="1" latinLnBrk="0" hangingPunct="1">
        <a:spcBef>
          <a:spcPct val="0"/>
        </a:spcBef>
        <a:buNone/>
        <a:defRPr kumimoji="1" sz="3600" b="0" i="0" kern="1200">
          <a:solidFill>
            <a:schemeClr val="bg2"/>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www.japan-sports.or.jp/Portals/0/data/somu/doc/guideline_R5_0309.pdf" TargetMode="External"/><Relationship Id="rId2" Type="http://schemas.openxmlformats.org/officeDocument/2006/relationships/hyperlink" Target="https://www.japan-sports.or.jp/Portals/0/data/somu/doc/guideline_R4_1226.pdf" TargetMode="External"/><Relationship Id="rId1" Type="http://schemas.openxmlformats.org/officeDocument/2006/relationships/slideLayout" Target="../slideLayouts/slideLayout6.xml"/><Relationship Id="rId4" Type="http://schemas.openxmlformats.org/officeDocument/2006/relationships/hyperlink" Target="https://www.japan-sports.or.jp/medicine/heatstroke/tabid523.html" TargetMode="Externa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en-US" altLang="ja-JP" dirty="0"/>
              <a:t>(</a:t>
            </a:r>
            <a:r>
              <a:rPr lang="ja-JP" altLang="en-US" dirty="0"/>
              <a:t>公財</a:t>
            </a:r>
            <a:r>
              <a:rPr lang="en-US" altLang="ja-JP" dirty="0"/>
              <a:t>)</a:t>
            </a:r>
            <a:r>
              <a:rPr lang="ja-JP" altLang="en-US" dirty="0"/>
              <a:t>全日本空手道連盟</a:t>
            </a:r>
            <a:r>
              <a:rPr lang="en-US" altLang="ja-JP" dirty="0"/>
              <a:t/>
            </a:r>
            <a:br>
              <a:rPr lang="en-US" altLang="ja-JP" dirty="0"/>
            </a:br>
            <a:r>
              <a:rPr lang="ja-JP" altLang="en-US" dirty="0"/>
              <a:t>感染拡大防止ガイドライン</a:t>
            </a:r>
            <a:endParaRPr kumimoji="1" lang="ja-JP" altLang="en-US" dirty="0"/>
          </a:p>
        </p:txBody>
      </p:sp>
      <p:sp>
        <p:nvSpPr>
          <p:cNvPr id="3" name="テキスト プレースホルダー 2"/>
          <p:cNvSpPr>
            <a:spLocks noGrp="1"/>
          </p:cNvSpPr>
          <p:nvPr>
            <p:ph type="body" sz="half" idx="2"/>
          </p:nvPr>
        </p:nvSpPr>
        <p:spPr>
          <a:xfrm>
            <a:off x="1659168" y="3622431"/>
            <a:ext cx="8825659" cy="1828800"/>
          </a:xfrm>
        </p:spPr>
        <p:txBody>
          <a:bodyPr>
            <a:normAutofit/>
          </a:bodyPr>
          <a:lstStyle/>
          <a:p>
            <a:pPr algn="ctr"/>
            <a:r>
              <a:rPr kumimoji="1" lang="ja-JP" altLang="en-US" sz="5400" dirty="0" smtClean="0"/>
              <a:t>講習会・審査会用</a:t>
            </a:r>
            <a:endParaRPr kumimoji="1" lang="ja-JP" altLang="en-US" sz="5400" dirty="0"/>
          </a:p>
        </p:txBody>
      </p:sp>
      <p:sp>
        <p:nvSpPr>
          <p:cNvPr id="4" name="テキスト ボックス 3"/>
          <p:cNvSpPr txBox="1"/>
          <p:nvPr/>
        </p:nvSpPr>
        <p:spPr>
          <a:xfrm>
            <a:off x="7914420" y="5984160"/>
            <a:ext cx="4132385" cy="646331"/>
          </a:xfrm>
          <a:prstGeom prst="rect">
            <a:avLst/>
          </a:prstGeom>
          <a:noFill/>
        </p:spPr>
        <p:txBody>
          <a:bodyPr wrap="square" rtlCol="0">
            <a:spAutoFit/>
          </a:bodyPr>
          <a:lstStyle/>
          <a:p>
            <a:r>
              <a:rPr kumimoji="1" lang="en-US" altLang="ja-JP" dirty="0" smtClean="0"/>
              <a:t>(</a:t>
            </a:r>
            <a:r>
              <a:rPr kumimoji="1" lang="ja-JP" altLang="en-US" dirty="0" smtClean="0"/>
              <a:t>公財</a:t>
            </a:r>
            <a:r>
              <a:rPr kumimoji="1" lang="en-US" altLang="ja-JP" dirty="0" smtClean="0"/>
              <a:t>)</a:t>
            </a:r>
            <a:r>
              <a:rPr kumimoji="1" lang="ja-JP" altLang="en-US" dirty="0" smtClean="0"/>
              <a:t>全日本空手道連盟</a:t>
            </a:r>
            <a:endParaRPr kumimoji="1" lang="en-US" altLang="ja-JP" dirty="0" smtClean="0"/>
          </a:p>
          <a:p>
            <a:pPr algn="r"/>
            <a:r>
              <a:rPr lang="ja-JP" altLang="en-US" dirty="0" smtClean="0"/>
              <a:t>令</a:t>
            </a:r>
            <a:r>
              <a:rPr kumimoji="1" lang="ja-JP" altLang="en-US" dirty="0" smtClean="0"/>
              <a:t>和</a:t>
            </a:r>
            <a:r>
              <a:rPr lang="en-US" altLang="ja-JP" dirty="0"/>
              <a:t>5</a:t>
            </a:r>
            <a:r>
              <a:rPr kumimoji="1" lang="ja-JP" altLang="en-US" dirty="0" smtClean="0"/>
              <a:t>年</a:t>
            </a:r>
            <a:r>
              <a:rPr lang="en-US" altLang="ja-JP" dirty="0"/>
              <a:t>3</a:t>
            </a:r>
            <a:r>
              <a:rPr kumimoji="1" lang="ja-JP" altLang="en-US" dirty="0" smtClean="0"/>
              <a:t>月</a:t>
            </a:r>
            <a:r>
              <a:rPr lang="en-US" altLang="ja-JP" dirty="0"/>
              <a:t>13</a:t>
            </a:r>
            <a:r>
              <a:rPr kumimoji="1" lang="ja-JP" altLang="en-US" dirty="0" smtClean="0"/>
              <a:t>日</a:t>
            </a:r>
            <a:r>
              <a:rPr kumimoji="1" lang="ja-JP" altLang="en-US" dirty="0" smtClean="0"/>
              <a:t>改訂　　</a:t>
            </a:r>
            <a:r>
              <a:rPr kumimoji="1" lang="ja-JP" altLang="en-US" dirty="0" smtClean="0"/>
              <a:t>第</a:t>
            </a:r>
            <a:r>
              <a:rPr lang="en-US" altLang="ja-JP" dirty="0"/>
              <a:t>3</a:t>
            </a:r>
            <a:r>
              <a:rPr kumimoji="1" lang="ja-JP" altLang="en-US" dirty="0" smtClean="0"/>
              <a:t>版</a:t>
            </a:r>
            <a:endParaRPr kumimoji="1" lang="ja-JP" altLang="en-US" dirty="0"/>
          </a:p>
        </p:txBody>
      </p:sp>
    </p:spTree>
    <p:extLst>
      <p:ext uri="{BB962C8B-B14F-4D97-AF65-F5344CB8AC3E}">
        <p14:creationId xmlns:p14="http://schemas.microsoft.com/office/powerpoint/2010/main" val="16583798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その他</a:t>
            </a:r>
            <a:r>
              <a:rPr lang="en-US" altLang="ja-JP" dirty="0" smtClean="0"/>
              <a:t>(</a:t>
            </a:r>
            <a:r>
              <a:rPr lang="ja-JP" altLang="en-US" dirty="0" smtClean="0"/>
              <a:t>講習会別の対応</a:t>
            </a:r>
            <a:r>
              <a:rPr lang="en-US" altLang="ja-JP" dirty="0" smtClean="0"/>
              <a:t>)</a:t>
            </a:r>
            <a:endParaRPr kumimoji="1" lang="ja-JP" altLang="en-US" dirty="0"/>
          </a:p>
        </p:txBody>
      </p:sp>
      <p:sp>
        <p:nvSpPr>
          <p:cNvPr id="3" name="テキスト ボックス 2"/>
          <p:cNvSpPr txBox="1"/>
          <p:nvPr/>
        </p:nvSpPr>
        <p:spPr>
          <a:xfrm>
            <a:off x="351693" y="2305212"/>
            <a:ext cx="11447584" cy="4154984"/>
          </a:xfrm>
          <a:prstGeom prst="rect">
            <a:avLst/>
          </a:prstGeom>
          <a:noFill/>
        </p:spPr>
        <p:txBody>
          <a:bodyPr wrap="square" rtlCol="0">
            <a:spAutoFit/>
          </a:bodyPr>
          <a:lstStyle/>
          <a:p>
            <a:r>
              <a:rPr lang="ja-JP" altLang="en-US" sz="1600" dirty="0" smtClean="0"/>
              <a:t>・開講式、閉講式は</a:t>
            </a:r>
            <a:r>
              <a:rPr lang="en-US" altLang="ja-JP" sz="1600" dirty="0" smtClean="0"/>
              <a:t>3</a:t>
            </a:r>
            <a:r>
              <a:rPr lang="ja-JP" altLang="en-US" sz="1600" dirty="0" err="1" smtClean="0"/>
              <a:t>つの</a:t>
            </a:r>
            <a:r>
              <a:rPr lang="ja-JP" altLang="en-US" sz="1600" dirty="0" smtClean="0"/>
              <a:t>密</a:t>
            </a:r>
            <a:r>
              <a:rPr lang="en-US" altLang="ja-JP" sz="1600" dirty="0" smtClean="0"/>
              <a:t>(</a:t>
            </a:r>
            <a:r>
              <a:rPr lang="ja-JP" altLang="en-US" sz="1600" dirty="0" smtClean="0"/>
              <a:t>密閉・密集・密接</a:t>
            </a:r>
            <a:r>
              <a:rPr lang="en-US" altLang="ja-JP" sz="1600" dirty="0" smtClean="0"/>
              <a:t>)</a:t>
            </a:r>
            <a:r>
              <a:rPr lang="ja-JP" altLang="en-US" sz="1600" dirty="0" smtClean="0"/>
              <a:t>の発生が想定される場合は行わない</a:t>
            </a:r>
            <a:endParaRPr lang="en-US" altLang="ja-JP" sz="1600" dirty="0" smtClean="0"/>
          </a:p>
          <a:p>
            <a:endParaRPr lang="en-US" altLang="ja-JP" sz="1600" dirty="0" smtClean="0"/>
          </a:p>
          <a:p>
            <a:r>
              <a:rPr lang="ja-JP" altLang="en-US" sz="1600" dirty="0" smtClean="0"/>
              <a:t>・強度が高い運動は呼気が激しくなるため、より一層距離を空ける必要がある</a:t>
            </a:r>
            <a:endParaRPr lang="en-US" altLang="ja-JP" sz="1600" dirty="0" smtClean="0"/>
          </a:p>
          <a:p>
            <a:endParaRPr lang="en-US" altLang="ja-JP" sz="1600" b="1" dirty="0" smtClean="0"/>
          </a:p>
          <a:p>
            <a:r>
              <a:rPr lang="ja-JP" altLang="en-US" sz="1600" dirty="0" smtClean="0"/>
              <a:t>・講習、審査会前後の講師ミーティング</a:t>
            </a:r>
            <a:r>
              <a:rPr lang="ja-JP" altLang="en-US" sz="1600" dirty="0"/>
              <a:t>は</a:t>
            </a:r>
            <a:r>
              <a:rPr lang="ja-JP" altLang="en-US" sz="1600" dirty="0" smtClean="0"/>
              <a:t>、３つの密を避け感染対策に十分配慮すること</a:t>
            </a:r>
            <a:endParaRPr lang="en-US" altLang="ja-JP" sz="1600" dirty="0" smtClean="0"/>
          </a:p>
          <a:p>
            <a:endParaRPr lang="en-US" altLang="ja-JP" sz="1600" dirty="0"/>
          </a:p>
          <a:p>
            <a:r>
              <a:rPr lang="ja-JP" altLang="en-US" sz="1600" dirty="0" smtClean="0"/>
              <a:t>・講習、審査会前後の食事会や懇親会は自粛すること</a:t>
            </a:r>
            <a:endParaRPr lang="en-US" altLang="ja-JP" sz="1600" dirty="0" smtClean="0"/>
          </a:p>
          <a:p>
            <a:endParaRPr lang="en-US" altLang="ja-JP" sz="1600" dirty="0"/>
          </a:p>
          <a:p>
            <a:r>
              <a:rPr lang="ja-JP" altLang="en-US" sz="1600" dirty="0" smtClean="0"/>
              <a:t>・受審、受講者が順守すべき事項は会場内に掲示等を行うとともに、定期的にアナウンスすること</a:t>
            </a:r>
            <a:endParaRPr lang="en-US" altLang="ja-JP" sz="1600" dirty="0" smtClean="0"/>
          </a:p>
          <a:p>
            <a:endParaRPr lang="en-US" altLang="ja-JP" sz="1600" dirty="0"/>
          </a:p>
          <a:p>
            <a:r>
              <a:rPr lang="ja-JP" altLang="en-US" sz="1600" dirty="0" smtClean="0"/>
              <a:t>・各自治体、使用施設のガイドラインを確認し、遵守すること</a:t>
            </a:r>
            <a:endParaRPr lang="en-US" altLang="ja-JP" sz="1600" dirty="0" smtClean="0"/>
          </a:p>
          <a:p>
            <a:endParaRPr lang="en-US" altLang="ja-JP" sz="1600" dirty="0"/>
          </a:p>
          <a:p>
            <a:r>
              <a:rPr lang="ja-JP" altLang="en-US" sz="1600" dirty="0" smtClean="0"/>
              <a:t>・当日提出を求めた書類は保存期間</a:t>
            </a:r>
            <a:r>
              <a:rPr lang="ja-JP" altLang="en-US" sz="1600" dirty="0"/>
              <a:t>を</a:t>
            </a:r>
            <a:r>
              <a:rPr lang="en-US" altLang="ja-JP" sz="1600" dirty="0" smtClean="0"/>
              <a:t>1</a:t>
            </a:r>
            <a:r>
              <a:rPr lang="ja-JP" altLang="en-US" sz="1600" dirty="0" smtClean="0"/>
              <a:t>ヶ月とする</a:t>
            </a:r>
            <a:endParaRPr lang="en-US" altLang="ja-JP" sz="1600" dirty="0" smtClean="0"/>
          </a:p>
          <a:p>
            <a:endParaRPr lang="en-US" altLang="ja-JP" sz="1600" dirty="0" smtClean="0"/>
          </a:p>
          <a:p>
            <a:r>
              <a:rPr lang="ja-JP" altLang="en-US" sz="1600" dirty="0" smtClean="0"/>
              <a:t>・講習、審査会</a:t>
            </a:r>
            <a:r>
              <a:rPr lang="ja-JP" altLang="en-US" sz="1600" dirty="0"/>
              <a:t>実施</a:t>
            </a:r>
            <a:r>
              <a:rPr lang="ja-JP" altLang="en-US" sz="1600" dirty="0" smtClean="0"/>
              <a:t>時は、審査員及び受審者の熱中症</a:t>
            </a:r>
            <a:r>
              <a:rPr lang="ja-JP" altLang="en-US" dirty="0" smtClean="0"/>
              <a:t>予防にも努めること</a:t>
            </a:r>
            <a:endParaRPr lang="en-US" altLang="ja-JP" dirty="0" smtClean="0"/>
          </a:p>
          <a:p>
            <a:endParaRPr kumimoji="1" lang="ja-JP" altLang="en-US" dirty="0"/>
          </a:p>
        </p:txBody>
      </p:sp>
      <p:sp>
        <p:nvSpPr>
          <p:cNvPr id="4" name="テキスト ボックス 3"/>
          <p:cNvSpPr txBox="1"/>
          <p:nvPr/>
        </p:nvSpPr>
        <p:spPr>
          <a:xfrm>
            <a:off x="351693" y="6137031"/>
            <a:ext cx="11306907" cy="646331"/>
          </a:xfrm>
          <a:prstGeom prst="rect">
            <a:avLst/>
          </a:prstGeom>
          <a:noFill/>
        </p:spPr>
        <p:txBody>
          <a:bodyPr wrap="square" rtlCol="0">
            <a:spAutoFit/>
          </a:bodyPr>
          <a:lstStyle/>
          <a:p>
            <a:r>
              <a:rPr kumimoji="1" lang="ja-JP" altLang="en-US" b="1" dirty="0" smtClean="0">
                <a:solidFill>
                  <a:srgbClr val="FF0000"/>
                </a:solidFill>
              </a:rPr>
              <a:t>本ガイドラインは、現時点で得られている知見等に基づき作成しております。今後の状況により逐次見直すことがあり得ることについて御留意ください。</a:t>
            </a:r>
            <a:endParaRPr kumimoji="1" lang="ja-JP" altLang="en-US" b="1" dirty="0">
              <a:solidFill>
                <a:srgbClr val="FF0000"/>
              </a:solidFill>
            </a:endParaRPr>
          </a:p>
        </p:txBody>
      </p:sp>
    </p:spTree>
    <p:extLst>
      <p:ext uri="{BB962C8B-B14F-4D97-AF65-F5344CB8AC3E}">
        <p14:creationId xmlns:p14="http://schemas.microsoft.com/office/powerpoint/2010/main" val="12473005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参考ホームページ</a:t>
            </a:r>
            <a:endParaRPr kumimoji="1" lang="ja-JP" altLang="en-US" dirty="0"/>
          </a:p>
        </p:txBody>
      </p:sp>
      <p:sp>
        <p:nvSpPr>
          <p:cNvPr id="3" name="テキスト ボックス 2"/>
          <p:cNvSpPr txBox="1"/>
          <p:nvPr/>
        </p:nvSpPr>
        <p:spPr>
          <a:xfrm>
            <a:off x="844062" y="2910254"/>
            <a:ext cx="8546123" cy="378069"/>
          </a:xfrm>
          <a:prstGeom prst="rect">
            <a:avLst/>
          </a:prstGeom>
          <a:noFill/>
        </p:spPr>
        <p:txBody>
          <a:bodyPr wrap="square" rtlCol="0">
            <a:spAutoFit/>
          </a:bodyPr>
          <a:lstStyle/>
          <a:p>
            <a:endParaRPr kumimoji="1" lang="ja-JP" altLang="en-US" dirty="0"/>
          </a:p>
        </p:txBody>
      </p:sp>
      <p:sp>
        <p:nvSpPr>
          <p:cNvPr id="4" name="テキスト ボックス 3"/>
          <p:cNvSpPr txBox="1"/>
          <p:nvPr/>
        </p:nvSpPr>
        <p:spPr>
          <a:xfrm>
            <a:off x="1037494" y="2420035"/>
            <a:ext cx="10288697" cy="3816429"/>
          </a:xfrm>
          <a:prstGeom prst="rect">
            <a:avLst/>
          </a:prstGeom>
          <a:noFill/>
        </p:spPr>
        <p:txBody>
          <a:bodyPr wrap="square" rtlCol="0">
            <a:spAutoFit/>
          </a:bodyPr>
          <a:lstStyle/>
          <a:p>
            <a:r>
              <a:rPr kumimoji="1" lang="en-US" altLang="ja-JP" sz="1600" dirty="0" smtClean="0"/>
              <a:t>【</a:t>
            </a:r>
            <a:r>
              <a:rPr kumimoji="1" lang="ja-JP" altLang="en-US" sz="1600" dirty="0" smtClean="0"/>
              <a:t>日本スポーツ協会</a:t>
            </a:r>
            <a:r>
              <a:rPr kumimoji="1" lang="en-US" altLang="ja-JP" sz="1600" dirty="0" smtClean="0"/>
              <a:t>】</a:t>
            </a:r>
          </a:p>
          <a:p>
            <a:endParaRPr lang="en-US" altLang="ja-JP" sz="1600" dirty="0"/>
          </a:p>
          <a:p>
            <a:r>
              <a:rPr lang="ja-JP" altLang="en-US" sz="1600" dirty="0"/>
              <a:t>スポーツイベントの開催における感染拡大予防ガイドライン令和４年</a:t>
            </a:r>
            <a:r>
              <a:rPr lang="en-US" altLang="ja-JP" sz="1600" dirty="0"/>
              <a:t>12</a:t>
            </a:r>
            <a:r>
              <a:rPr lang="ja-JP" altLang="en-US" sz="1600" dirty="0"/>
              <a:t>月</a:t>
            </a:r>
            <a:r>
              <a:rPr lang="en-US" altLang="ja-JP" sz="1600" dirty="0"/>
              <a:t>26</a:t>
            </a:r>
            <a:r>
              <a:rPr lang="ja-JP" altLang="en-US" sz="1600" dirty="0"/>
              <a:t>日</a:t>
            </a:r>
            <a:r>
              <a:rPr lang="ja-JP" altLang="en-US" sz="1600" dirty="0" smtClean="0"/>
              <a:t>改訂版</a:t>
            </a:r>
            <a:endParaRPr lang="en-US" altLang="ja-JP" sz="1600" dirty="0"/>
          </a:p>
          <a:p>
            <a:r>
              <a:rPr lang="en-US" altLang="ja-JP" sz="1600" dirty="0">
                <a:hlinkClick r:id="rId2"/>
              </a:rPr>
              <a:t>https://</a:t>
            </a:r>
            <a:r>
              <a:rPr lang="en-US" altLang="ja-JP" sz="1600" dirty="0" smtClean="0">
                <a:hlinkClick r:id="rId2"/>
              </a:rPr>
              <a:t>www.japan-sports.or.jp/Portals/0/data/somu/doc/guideline_R4_1226.pdf</a:t>
            </a:r>
            <a:endParaRPr lang="en-US" altLang="ja-JP" sz="1600" dirty="0" smtClean="0"/>
          </a:p>
          <a:p>
            <a:endParaRPr lang="en-US" altLang="ja-JP" sz="1600" dirty="0"/>
          </a:p>
          <a:p>
            <a:r>
              <a:rPr lang="ja-JP" altLang="en-US" sz="1600" dirty="0" smtClean="0"/>
              <a:t>スポーツイベント</a:t>
            </a:r>
            <a:r>
              <a:rPr lang="ja-JP" altLang="en-US" sz="1600" dirty="0"/>
              <a:t>の開催における感染拡大予防ガイドライン（追補版）令和</a:t>
            </a:r>
            <a:r>
              <a:rPr lang="en-US" altLang="ja-JP" sz="1600" dirty="0"/>
              <a:t>5</a:t>
            </a:r>
            <a:r>
              <a:rPr lang="ja-JP" altLang="en-US" sz="1600" dirty="0"/>
              <a:t>年</a:t>
            </a:r>
            <a:r>
              <a:rPr lang="en-US" altLang="ja-JP" sz="1600" dirty="0"/>
              <a:t>3</a:t>
            </a:r>
            <a:r>
              <a:rPr lang="ja-JP" altLang="en-US" sz="1600" dirty="0"/>
              <a:t>月</a:t>
            </a:r>
            <a:r>
              <a:rPr lang="en-US" altLang="ja-JP" sz="1600" dirty="0"/>
              <a:t>9</a:t>
            </a:r>
            <a:r>
              <a:rPr lang="ja-JP" altLang="en-US" sz="1600" dirty="0"/>
              <a:t>日</a:t>
            </a:r>
            <a:r>
              <a:rPr lang="ja-JP" altLang="en-US" sz="1600" dirty="0" smtClean="0"/>
              <a:t>公表</a:t>
            </a:r>
            <a:r>
              <a:rPr lang="en-US" altLang="ja-JP" sz="1600" dirty="0">
                <a:hlinkClick r:id="rId3"/>
              </a:rPr>
              <a:t>https://</a:t>
            </a:r>
            <a:r>
              <a:rPr lang="en-US" altLang="ja-JP" sz="1600" dirty="0" smtClean="0">
                <a:hlinkClick r:id="rId3"/>
              </a:rPr>
              <a:t>www.japan-sports.or.jp/Portals/0/data/somu/doc/guideline_R5_0309.pdf</a:t>
            </a:r>
            <a:endParaRPr lang="en-US" altLang="ja-JP" sz="1600" dirty="0" smtClean="0"/>
          </a:p>
          <a:p>
            <a:endParaRPr kumimoji="1" lang="en-US" altLang="ja-JP" sz="1600" dirty="0"/>
          </a:p>
          <a:p>
            <a:r>
              <a:rPr kumimoji="1" lang="ja-JP" altLang="en-US" sz="1600" dirty="0" smtClean="0"/>
              <a:t>熱中症予防</a:t>
            </a:r>
            <a:endParaRPr kumimoji="1" lang="en-US" altLang="ja-JP" sz="1600" dirty="0" smtClean="0"/>
          </a:p>
          <a:p>
            <a:r>
              <a:rPr lang="en-US" altLang="ja-JP" sz="1600" dirty="0">
                <a:hlinkClick r:id="rId4"/>
              </a:rPr>
              <a:t>https://</a:t>
            </a:r>
            <a:r>
              <a:rPr lang="en-US" altLang="ja-JP" sz="1600" dirty="0" smtClean="0">
                <a:hlinkClick r:id="rId4"/>
              </a:rPr>
              <a:t>www.japan-sports.or.jp/medicine/heatstroke/tabid523.html</a:t>
            </a:r>
            <a:endParaRPr lang="en-US" altLang="ja-JP" sz="1600" dirty="0" smtClean="0"/>
          </a:p>
          <a:p>
            <a:endParaRPr lang="en-US" altLang="ja-JP" sz="1600" dirty="0"/>
          </a:p>
          <a:p>
            <a:endParaRPr lang="en-US" altLang="ja-JP" sz="1600" dirty="0" smtClean="0"/>
          </a:p>
          <a:p>
            <a:endParaRPr lang="en-US" altLang="ja-JP" sz="1600" dirty="0"/>
          </a:p>
          <a:p>
            <a:r>
              <a:rPr lang="en-US" altLang="ja-JP" sz="1600" dirty="0" smtClean="0">
                <a:latin typeface="HGS創英角ﾎﾟｯﾌﾟ体" panose="040B0A00000000000000" pitchFamily="50" charset="-128"/>
                <a:ea typeface="HGS創英角ﾎﾟｯﾌﾟ体" panose="040B0A00000000000000" pitchFamily="50" charset="-128"/>
              </a:rPr>
              <a:t>※</a:t>
            </a:r>
            <a:r>
              <a:rPr lang="ja-JP" altLang="en-US" sz="1600" dirty="0" smtClean="0">
                <a:latin typeface="HGS創英角ﾎﾟｯﾌﾟ体" panose="040B0A00000000000000" pitchFamily="50" charset="-128"/>
                <a:ea typeface="HGS創英角ﾎﾟｯﾌﾟ体" panose="040B0A00000000000000" pitchFamily="50" charset="-128"/>
              </a:rPr>
              <a:t>開催準備時に、日本スポーツ協会発表のガイドラインも一度ご確認をお願いいたします。</a:t>
            </a:r>
            <a:endParaRPr lang="en-US" altLang="ja-JP" sz="1600" dirty="0" smtClean="0">
              <a:latin typeface="HGS創英角ﾎﾟｯﾌﾟ体" panose="040B0A00000000000000" pitchFamily="50" charset="-128"/>
              <a:ea typeface="HGS創英角ﾎﾟｯﾌﾟ体" panose="040B0A00000000000000" pitchFamily="50" charset="-128"/>
            </a:endParaRPr>
          </a:p>
          <a:p>
            <a:endParaRPr kumimoji="1" lang="en-US" altLang="ja-JP" dirty="0"/>
          </a:p>
        </p:txBody>
      </p:sp>
    </p:spTree>
    <p:extLst>
      <p:ext uri="{BB962C8B-B14F-4D97-AF65-F5344CB8AC3E}">
        <p14:creationId xmlns:p14="http://schemas.microsoft.com/office/powerpoint/2010/main" val="36887438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図表 1"/>
          <p:cNvGraphicFramePr/>
          <p:nvPr>
            <p:extLst>
              <p:ext uri="{D42A27DB-BD31-4B8C-83A1-F6EECF244321}">
                <p14:modId xmlns:p14="http://schemas.microsoft.com/office/powerpoint/2010/main" val="3220798865"/>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429698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要項発送</a:t>
            </a:r>
            <a:r>
              <a:rPr kumimoji="1" lang="ja-JP" altLang="en-US" dirty="0" smtClean="0"/>
              <a:t>時の対応について</a:t>
            </a:r>
            <a:r>
              <a:rPr kumimoji="1" lang="en-US" altLang="ja-JP" dirty="0" smtClean="0"/>
              <a:t>(</a:t>
            </a:r>
            <a:r>
              <a:rPr kumimoji="1" lang="ja-JP" altLang="en-US" dirty="0" smtClean="0"/>
              <a:t>必須記載事項</a:t>
            </a:r>
            <a:r>
              <a:rPr kumimoji="1" lang="en-US" altLang="ja-JP" dirty="0" smtClean="0"/>
              <a:t>)</a:t>
            </a:r>
            <a:endParaRPr kumimoji="1" lang="ja-JP" altLang="en-US" dirty="0"/>
          </a:p>
        </p:txBody>
      </p:sp>
      <p:sp>
        <p:nvSpPr>
          <p:cNvPr id="3" name="テキスト プレースホルダー 2"/>
          <p:cNvSpPr>
            <a:spLocks noGrp="1"/>
          </p:cNvSpPr>
          <p:nvPr>
            <p:ph type="body" idx="1"/>
          </p:nvPr>
        </p:nvSpPr>
        <p:spPr>
          <a:xfrm>
            <a:off x="958362" y="2617299"/>
            <a:ext cx="3325760" cy="576262"/>
          </a:xfrm>
        </p:spPr>
        <p:txBody>
          <a:bodyPr/>
          <a:lstStyle/>
          <a:p>
            <a:pPr algn="ctr"/>
            <a:r>
              <a:rPr lang="ja-JP" altLang="en-US" dirty="0" smtClean="0"/>
              <a:t>参加の見合わせ項目</a:t>
            </a:r>
            <a:endParaRPr lang="en-US" altLang="ja-JP" dirty="0" smtClean="0"/>
          </a:p>
        </p:txBody>
      </p:sp>
      <p:sp>
        <p:nvSpPr>
          <p:cNvPr id="4" name="テキスト プレースホルダー 3"/>
          <p:cNvSpPr>
            <a:spLocks noGrp="1"/>
          </p:cNvSpPr>
          <p:nvPr>
            <p:ph type="body" sz="half" idx="15"/>
          </p:nvPr>
        </p:nvSpPr>
        <p:spPr/>
        <p:txBody>
          <a:bodyPr>
            <a:normAutofit/>
          </a:bodyPr>
          <a:lstStyle/>
          <a:p>
            <a:r>
              <a:rPr lang="ja-JP" altLang="en-US" sz="1600" dirty="0" smtClean="0"/>
              <a:t>●体調がよくない場合</a:t>
            </a:r>
            <a:endParaRPr lang="en-US" altLang="ja-JP" sz="1600" dirty="0" smtClean="0"/>
          </a:p>
          <a:p>
            <a:r>
              <a:rPr lang="ja-JP" altLang="en-US" sz="1600" dirty="0" smtClean="0"/>
              <a:t>例</a:t>
            </a:r>
            <a:r>
              <a:rPr lang="en-US" altLang="ja-JP" sz="1600" dirty="0" smtClean="0"/>
              <a:t>:</a:t>
            </a:r>
            <a:r>
              <a:rPr lang="ja-JP" altLang="en-US" sz="1600" dirty="0" smtClean="0"/>
              <a:t>発熱、咳、咽頭痛などの症状がある場合</a:t>
            </a:r>
            <a:endParaRPr lang="en-US" altLang="ja-JP" sz="1600" dirty="0" smtClean="0"/>
          </a:p>
          <a:p>
            <a:r>
              <a:rPr lang="ja-JP" altLang="en-US" sz="1600" dirty="0" smtClean="0"/>
              <a:t>●過去</a:t>
            </a:r>
            <a:r>
              <a:rPr lang="en-US" altLang="ja-JP" sz="1600" dirty="0" smtClean="0"/>
              <a:t>5</a:t>
            </a:r>
            <a:r>
              <a:rPr lang="ja-JP" altLang="en-US" sz="1600" dirty="0" smtClean="0"/>
              <a:t>日以内に陽性判定を受けた者との濃厚接触があった場合</a:t>
            </a:r>
            <a:endParaRPr lang="en-US" altLang="ja-JP" sz="1600" dirty="0" smtClean="0"/>
          </a:p>
          <a:p>
            <a:endParaRPr lang="en-US" altLang="ja-JP" sz="1600" dirty="0" smtClean="0"/>
          </a:p>
          <a:p>
            <a:endParaRPr lang="en-US" altLang="ja-JP" sz="1600" dirty="0" smtClean="0"/>
          </a:p>
        </p:txBody>
      </p:sp>
      <p:sp>
        <p:nvSpPr>
          <p:cNvPr id="5" name="テキスト プレースホルダー 4"/>
          <p:cNvSpPr>
            <a:spLocks noGrp="1"/>
          </p:cNvSpPr>
          <p:nvPr>
            <p:ph type="body" sz="quarter" idx="3"/>
          </p:nvPr>
        </p:nvSpPr>
        <p:spPr/>
        <p:txBody>
          <a:bodyPr/>
          <a:lstStyle/>
          <a:p>
            <a:r>
              <a:rPr kumimoji="1" lang="ja-JP" altLang="en-US" sz="2300" dirty="0" smtClean="0"/>
              <a:t>感染予防のアナウンス</a:t>
            </a:r>
            <a:endParaRPr kumimoji="1" lang="ja-JP" altLang="en-US" sz="2300" dirty="0"/>
          </a:p>
        </p:txBody>
      </p:sp>
      <p:sp>
        <p:nvSpPr>
          <p:cNvPr id="6" name="テキスト プレースホルダー 5"/>
          <p:cNvSpPr>
            <a:spLocks noGrp="1"/>
          </p:cNvSpPr>
          <p:nvPr>
            <p:ph type="body" sz="half" idx="16"/>
          </p:nvPr>
        </p:nvSpPr>
        <p:spPr>
          <a:xfrm>
            <a:off x="4512721" y="3179764"/>
            <a:ext cx="3145380" cy="3523762"/>
          </a:xfrm>
        </p:spPr>
        <p:txBody>
          <a:bodyPr>
            <a:normAutofit lnSpcReduction="10000"/>
          </a:bodyPr>
          <a:lstStyle/>
          <a:p>
            <a:r>
              <a:rPr kumimoji="1" lang="ja-JP" altLang="en-US" sz="1600" dirty="0" smtClean="0"/>
              <a:t>●マスク</a:t>
            </a:r>
            <a:r>
              <a:rPr lang="ja-JP" altLang="en-US" sz="1600" dirty="0" smtClean="0"/>
              <a:t>着用をお願いすることがある旨</a:t>
            </a:r>
            <a:r>
              <a:rPr lang="en-US" altLang="ja-JP" sz="1600" dirty="0" smtClean="0"/>
              <a:t/>
            </a:r>
            <a:br>
              <a:rPr lang="en-US" altLang="ja-JP" sz="1600" dirty="0" smtClean="0"/>
            </a:br>
            <a:r>
              <a:rPr kumimoji="1" lang="en-US" altLang="ja-JP" sz="1600" dirty="0" smtClean="0"/>
              <a:t>※</a:t>
            </a:r>
            <a:r>
              <a:rPr kumimoji="1" lang="ja-JP" altLang="en-US" sz="1600" dirty="0" smtClean="0"/>
              <a:t>ただし、夏場はマスクを外すことを推奨する。</a:t>
            </a:r>
            <a:endParaRPr kumimoji="1" lang="en-US" altLang="ja-JP" sz="1600" dirty="0" smtClean="0"/>
          </a:p>
          <a:p>
            <a:r>
              <a:rPr kumimoji="1" lang="ja-JP" altLang="en-US" sz="1600" dirty="0" smtClean="0"/>
              <a:t>●こまめな手洗い、アルコール等による手指消毒の実施</a:t>
            </a:r>
            <a:endParaRPr kumimoji="1" lang="en-US" altLang="ja-JP" sz="1600" dirty="0" smtClean="0"/>
          </a:p>
          <a:p>
            <a:r>
              <a:rPr lang="ja-JP" altLang="en-US" sz="1600" dirty="0" smtClean="0"/>
              <a:t>●他の参加者、主催スタッフ等の距離を確保すること</a:t>
            </a:r>
            <a:endParaRPr lang="en-US" altLang="ja-JP" sz="1600" dirty="0" smtClean="0"/>
          </a:p>
          <a:p>
            <a:r>
              <a:rPr lang="ja-JP" altLang="en-US" sz="1600" dirty="0" smtClean="0"/>
              <a:t>●講習・審査会時は大きな声で会話をしない</a:t>
            </a:r>
            <a:endParaRPr lang="en-US" altLang="ja-JP" sz="1600" dirty="0" smtClean="0"/>
          </a:p>
          <a:p>
            <a:r>
              <a:rPr kumimoji="1" lang="ja-JP" altLang="en-US" sz="1600" dirty="0" smtClean="0"/>
              <a:t>●感染防止のために主催者が決めたその他の措置の遵守、指示に従うこと</a:t>
            </a:r>
            <a:endParaRPr kumimoji="1" lang="en-US" altLang="ja-JP" sz="1600" dirty="0" smtClean="0"/>
          </a:p>
          <a:p>
            <a:endParaRPr kumimoji="1" lang="ja-JP" altLang="en-US" sz="1600" dirty="0"/>
          </a:p>
        </p:txBody>
      </p:sp>
      <p:sp>
        <p:nvSpPr>
          <p:cNvPr id="7" name="テキスト プレースホルダー 6"/>
          <p:cNvSpPr>
            <a:spLocks noGrp="1"/>
          </p:cNvSpPr>
          <p:nvPr>
            <p:ph type="body" sz="quarter" idx="13"/>
          </p:nvPr>
        </p:nvSpPr>
        <p:spPr/>
        <p:txBody>
          <a:bodyPr/>
          <a:lstStyle/>
          <a:p>
            <a:pPr algn="ctr"/>
            <a:r>
              <a:rPr kumimoji="1" lang="ja-JP" altLang="en-US" dirty="0" smtClean="0"/>
              <a:t>報　告　義　務</a:t>
            </a:r>
            <a:endParaRPr kumimoji="1" lang="en-US" altLang="ja-JP" dirty="0" smtClean="0"/>
          </a:p>
        </p:txBody>
      </p:sp>
      <p:sp>
        <p:nvSpPr>
          <p:cNvPr id="8" name="テキスト プレースホルダー 7"/>
          <p:cNvSpPr>
            <a:spLocks noGrp="1"/>
          </p:cNvSpPr>
          <p:nvPr>
            <p:ph type="body" sz="half" idx="17"/>
          </p:nvPr>
        </p:nvSpPr>
        <p:spPr/>
        <p:txBody>
          <a:bodyPr>
            <a:normAutofit/>
          </a:bodyPr>
          <a:lstStyle/>
          <a:p>
            <a:r>
              <a:rPr kumimoji="1" lang="ja-JP" altLang="en-US" sz="1600" dirty="0" smtClean="0"/>
              <a:t>●イベント終了後</a:t>
            </a:r>
            <a:r>
              <a:rPr kumimoji="1" lang="en-US" altLang="ja-JP" sz="1600" dirty="0" smtClean="0"/>
              <a:t>2</a:t>
            </a:r>
            <a:r>
              <a:rPr kumimoji="1" lang="ja-JP" altLang="en-US" sz="1600" dirty="0" smtClean="0"/>
              <a:t>週間以内に新型コロナウイルス感染症を発症した場合は、主催者に対し速やかに濃厚接触者の有無等について報告すること</a:t>
            </a:r>
            <a:endParaRPr kumimoji="1" lang="en-US" altLang="ja-JP" sz="1600" dirty="0" smtClean="0"/>
          </a:p>
          <a:p>
            <a:r>
              <a:rPr lang="en-US" altLang="ja-JP" sz="1600" dirty="0" smtClean="0"/>
              <a:t>※</a:t>
            </a:r>
            <a:r>
              <a:rPr lang="ja-JP" altLang="en-US" sz="1600" dirty="0" smtClean="0"/>
              <a:t>報告先</a:t>
            </a:r>
            <a:endParaRPr lang="en-US" altLang="ja-JP" sz="1600" dirty="0" smtClean="0"/>
          </a:p>
          <a:p>
            <a:r>
              <a:rPr kumimoji="1" lang="ja-JP" altLang="en-US" sz="1600" dirty="0" smtClean="0"/>
              <a:t>講習・審査会担当者</a:t>
            </a:r>
            <a:endParaRPr kumimoji="1" lang="ja-JP" altLang="en-US" sz="1600" dirty="0"/>
          </a:p>
        </p:txBody>
      </p:sp>
    </p:spTree>
    <p:extLst>
      <p:ext uri="{BB962C8B-B14F-4D97-AF65-F5344CB8AC3E}">
        <p14:creationId xmlns:p14="http://schemas.microsoft.com/office/powerpoint/2010/main" val="20410711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受付時の対策について</a:t>
            </a:r>
            <a:endParaRPr kumimoji="1" lang="ja-JP" altLang="en-US" dirty="0"/>
          </a:p>
        </p:txBody>
      </p:sp>
      <p:sp>
        <p:nvSpPr>
          <p:cNvPr id="3" name="テキスト プレースホルダー 2"/>
          <p:cNvSpPr>
            <a:spLocks noGrp="1"/>
          </p:cNvSpPr>
          <p:nvPr>
            <p:ph type="body" idx="1"/>
          </p:nvPr>
        </p:nvSpPr>
        <p:spPr/>
        <p:txBody>
          <a:bodyPr/>
          <a:lstStyle/>
          <a:p>
            <a:pPr algn="ctr"/>
            <a:r>
              <a:rPr kumimoji="1" lang="ja-JP" altLang="en-US" sz="2300" dirty="0" smtClean="0"/>
              <a:t>受　付　方　法</a:t>
            </a:r>
            <a:endParaRPr kumimoji="1" lang="ja-JP" altLang="en-US" sz="2300" dirty="0"/>
          </a:p>
        </p:txBody>
      </p:sp>
      <p:sp>
        <p:nvSpPr>
          <p:cNvPr id="4" name="テキスト プレースホルダー 3"/>
          <p:cNvSpPr>
            <a:spLocks noGrp="1"/>
          </p:cNvSpPr>
          <p:nvPr>
            <p:ph type="body" sz="half" idx="15"/>
          </p:nvPr>
        </p:nvSpPr>
        <p:spPr/>
        <p:txBody>
          <a:bodyPr>
            <a:normAutofit/>
          </a:bodyPr>
          <a:lstStyle/>
          <a:p>
            <a:r>
              <a:rPr kumimoji="1" lang="ja-JP" altLang="en-US" sz="1600" dirty="0" smtClean="0"/>
              <a:t>●受付の列は間隔を空ける</a:t>
            </a:r>
            <a:r>
              <a:rPr lang="ja-JP" altLang="en-US" sz="1600" dirty="0" smtClean="0"/>
              <a:t>ため、立ち位置の目印を設置する</a:t>
            </a:r>
            <a:endParaRPr lang="en-US" altLang="ja-JP" sz="1600" dirty="0" smtClean="0"/>
          </a:p>
          <a:p>
            <a:r>
              <a:rPr kumimoji="1" lang="ja-JP" altLang="en-US" sz="1600" dirty="0" smtClean="0"/>
              <a:t>●受付前に検温し、発熱者は</a:t>
            </a:r>
            <a:r>
              <a:rPr lang="ja-JP" altLang="en-US" sz="1600" dirty="0" smtClean="0"/>
              <a:t>参加不可</a:t>
            </a:r>
            <a:r>
              <a:rPr kumimoji="1" lang="ja-JP" altLang="en-US" sz="1600" dirty="0" smtClean="0"/>
              <a:t>する</a:t>
            </a:r>
            <a:endParaRPr kumimoji="1" lang="en-US" altLang="ja-JP" sz="1600" dirty="0" smtClean="0"/>
          </a:p>
          <a:p>
            <a:r>
              <a:rPr lang="ja-JP" altLang="en-US" sz="1600" dirty="0" smtClean="0"/>
              <a:t>●受付窓口はアクリル板もしくは透明ビニールカーテン等で遮蔽</a:t>
            </a:r>
            <a:r>
              <a:rPr lang="ja-JP" altLang="en-US" sz="1600" dirty="0" smtClean="0"/>
              <a:t>する</a:t>
            </a:r>
            <a:endParaRPr lang="en-US" altLang="ja-JP" sz="1600" dirty="0" smtClean="0"/>
          </a:p>
          <a:p>
            <a:r>
              <a:rPr lang="ja-JP" altLang="en-US" sz="1600" dirty="0" smtClean="0"/>
              <a:t>●</a:t>
            </a:r>
            <a:r>
              <a:rPr lang="ja-JP" altLang="en-US" sz="1600" dirty="0" smtClean="0"/>
              <a:t>時間を区切って受付人数を</a:t>
            </a:r>
            <a:r>
              <a:rPr lang="ja-JP" altLang="en-US" sz="1600" dirty="0"/>
              <a:t>少</a:t>
            </a:r>
            <a:r>
              <a:rPr lang="ja-JP" altLang="en-US" sz="1600" dirty="0" smtClean="0"/>
              <a:t>なくす</a:t>
            </a:r>
            <a:r>
              <a:rPr lang="ja-JP" altLang="en-US" sz="1600" dirty="0"/>
              <a:t>る</a:t>
            </a:r>
            <a:endParaRPr lang="en-US" altLang="ja-JP" sz="1600" dirty="0" smtClean="0"/>
          </a:p>
        </p:txBody>
      </p:sp>
      <p:sp>
        <p:nvSpPr>
          <p:cNvPr id="5" name="テキスト プレースホルダー 4"/>
          <p:cNvSpPr>
            <a:spLocks noGrp="1"/>
          </p:cNvSpPr>
          <p:nvPr>
            <p:ph type="body" sz="quarter" idx="3"/>
          </p:nvPr>
        </p:nvSpPr>
        <p:spPr/>
        <p:txBody>
          <a:bodyPr/>
          <a:lstStyle/>
          <a:p>
            <a:pPr algn="ctr"/>
            <a:r>
              <a:rPr kumimoji="1" lang="ja-JP" altLang="en-US" dirty="0" smtClean="0"/>
              <a:t>参加者の書面提出</a:t>
            </a:r>
            <a:endParaRPr kumimoji="1" lang="ja-JP" altLang="en-US" dirty="0"/>
          </a:p>
        </p:txBody>
      </p:sp>
      <p:sp>
        <p:nvSpPr>
          <p:cNvPr id="6" name="テキスト プレースホルダー 5"/>
          <p:cNvSpPr>
            <a:spLocks noGrp="1"/>
          </p:cNvSpPr>
          <p:nvPr>
            <p:ph type="body" sz="half" idx="16"/>
          </p:nvPr>
        </p:nvSpPr>
        <p:spPr/>
        <p:txBody>
          <a:bodyPr>
            <a:normAutofit/>
          </a:bodyPr>
          <a:lstStyle/>
          <a:p>
            <a:r>
              <a:rPr kumimoji="1" lang="ja-JP" altLang="en-US" sz="1600" dirty="0" smtClean="0"/>
              <a:t>●参加者から以下の事項を記載した</a:t>
            </a:r>
            <a:r>
              <a:rPr kumimoji="1" lang="ja-JP" altLang="en-US" sz="1600" dirty="0" smtClean="0"/>
              <a:t>書面の提出を義務づける　　　　</a:t>
            </a:r>
            <a:r>
              <a:rPr lang="ja-JP" altLang="en-US" sz="1600" dirty="0" smtClean="0"/>
              <a:t>　</a:t>
            </a:r>
            <a:r>
              <a:rPr kumimoji="1" lang="ja-JP" altLang="en-US" sz="1600" dirty="0" smtClean="0"/>
              <a:t>（参加申込時に確認</a:t>
            </a:r>
            <a:r>
              <a:rPr lang="ja-JP" altLang="en-US" sz="1600" dirty="0" smtClean="0"/>
              <a:t>）</a:t>
            </a:r>
            <a:endParaRPr kumimoji="1" lang="en-US" altLang="ja-JP" sz="1600" dirty="0" smtClean="0"/>
          </a:p>
          <a:p>
            <a:r>
              <a:rPr lang="ja-JP" altLang="en-US" sz="1600" dirty="0" smtClean="0"/>
              <a:t>・氏名</a:t>
            </a:r>
            <a:r>
              <a:rPr lang="ja-JP" altLang="en-US" sz="1600" dirty="0" smtClean="0"/>
              <a:t>、住所</a:t>
            </a:r>
            <a:r>
              <a:rPr lang="ja-JP" altLang="en-US" sz="1600" dirty="0" smtClean="0"/>
              <a:t>、電話番号</a:t>
            </a:r>
            <a:r>
              <a:rPr lang="ja-JP" altLang="en-US" sz="1600" dirty="0"/>
              <a:t>、</a:t>
            </a:r>
            <a:r>
              <a:rPr lang="ja-JP" altLang="en-US" sz="1600" dirty="0" smtClean="0"/>
              <a:t>メールアドレス等　</a:t>
            </a:r>
            <a:r>
              <a:rPr lang="en-US" altLang="ja-JP" sz="1600" dirty="0" smtClean="0">
                <a:solidFill>
                  <a:srgbClr val="FF0000"/>
                </a:solidFill>
              </a:rPr>
              <a:t>※</a:t>
            </a:r>
            <a:r>
              <a:rPr lang="ja-JP" altLang="en-US" sz="1600" dirty="0" smtClean="0">
                <a:solidFill>
                  <a:srgbClr val="FF0000"/>
                </a:solidFill>
              </a:rPr>
              <a:t>取扱い注意</a:t>
            </a:r>
            <a:endParaRPr lang="en-US" altLang="ja-JP" sz="1600" dirty="0" smtClean="0">
              <a:solidFill>
                <a:srgbClr val="FF0000"/>
              </a:solidFill>
            </a:endParaRPr>
          </a:p>
        </p:txBody>
      </p:sp>
      <p:sp>
        <p:nvSpPr>
          <p:cNvPr id="7" name="テキスト プレースホルダー 6"/>
          <p:cNvSpPr>
            <a:spLocks noGrp="1"/>
          </p:cNvSpPr>
          <p:nvPr>
            <p:ph type="body" sz="quarter" idx="13"/>
          </p:nvPr>
        </p:nvSpPr>
        <p:spPr/>
        <p:txBody>
          <a:bodyPr/>
          <a:lstStyle/>
          <a:p>
            <a:pPr algn="ctr"/>
            <a:r>
              <a:rPr kumimoji="1" lang="ja-JP" altLang="en-US" dirty="0" smtClean="0"/>
              <a:t>そ　の　他</a:t>
            </a:r>
            <a:endParaRPr kumimoji="1" lang="ja-JP" altLang="en-US" dirty="0"/>
          </a:p>
        </p:txBody>
      </p:sp>
      <p:sp>
        <p:nvSpPr>
          <p:cNvPr id="8" name="テキスト プレースホルダー 7"/>
          <p:cNvSpPr>
            <a:spLocks noGrp="1"/>
          </p:cNvSpPr>
          <p:nvPr>
            <p:ph type="body" sz="half" idx="17"/>
          </p:nvPr>
        </p:nvSpPr>
        <p:spPr/>
        <p:txBody>
          <a:bodyPr>
            <a:normAutofit/>
          </a:bodyPr>
          <a:lstStyle/>
          <a:p>
            <a:r>
              <a:rPr kumimoji="1" lang="ja-JP" altLang="en-US" sz="1600" dirty="0" smtClean="0"/>
              <a:t>●受付窓口に手指消毒剤を設置</a:t>
            </a:r>
            <a:endParaRPr kumimoji="1" lang="en-US" altLang="ja-JP" sz="1600" dirty="0" smtClean="0"/>
          </a:p>
          <a:p>
            <a:r>
              <a:rPr lang="ja-JP" altLang="en-US" sz="1600" dirty="0" smtClean="0"/>
              <a:t>●手洗い、手指消毒の徹底をア　ナウンス</a:t>
            </a:r>
            <a:endParaRPr lang="en-US" altLang="ja-JP" sz="1600" dirty="0" smtClean="0"/>
          </a:p>
          <a:p>
            <a:r>
              <a:rPr kumimoji="1" lang="ja-JP" altLang="en-US" sz="1600" dirty="0" smtClean="0"/>
              <a:t>●当日の金銭の授受禁止</a:t>
            </a:r>
            <a:endParaRPr kumimoji="1" lang="en-US" altLang="ja-JP" sz="1600" dirty="0" smtClean="0"/>
          </a:p>
          <a:p>
            <a:r>
              <a:rPr lang="ja-JP" altLang="en-US" sz="1600" dirty="0" smtClean="0"/>
              <a:t>●資料は手渡しをせず、机の上に置く等努める</a:t>
            </a:r>
            <a:endParaRPr lang="en-US" altLang="ja-JP" sz="1600" dirty="0" smtClean="0"/>
          </a:p>
        </p:txBody>
      </p:sp>
    </p:spTree>
    <p:extLst>
      <p:ext uri="{BB962C8B-B14F-4D97-AF65-F5344CB8AC3E}">
        <p14:creationId xmlns:p14="http://schemas.microsoft.com/office/powerpoint/2010/main" val="41842259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参加者確認事項</a:t>
            </a:r>
            <a:endParaRPr kumimoji="1" lang="ja-JP" altLang="en-US" dirty="0"/>
          </a:p>
        </p:txBody>
      </p:sp>
      <p:sp>
        <p:nvSpPr>
          <p:cNvPr id="4" name="テキスト ボックス 3"/>
          <p:cNvSpPr txBox="1"/>
          <p:nvPr/>
        </p:nvSpPr>
        <p:spPr>
          <a:xfrm>
            <a:off x="685800" y="2954215"/>
            <a:ext cx="10884877" cy="2031325"/>
          </a:xfrm>
          <a:prstGeom prst="rect">
            <a:avLst/>
          </a:prstGeom>
          <a:noFill/>
        </p:spPr>
        <p:txBody>
          <a:bodyPr wrap="square" rtlCol="0">
            <a:spAutoFit/>
          </a:bodyPr>
          <a:lstStyle/>
          <a:p>
            <a:r>
              <a:rPr lang="ja-JP" altLang="en-US" dirty="0" smtClean="0"/>
              <a:t>・氏名</a:t>
            </a:r>
            <a:r>
              <a:rPr lang="ja-JP" altLang="en-US" dirty="0" smtClean="0"/>
              <a:t>、住所</a:t>
            </a:r>
            <a:r>
              <a:rPr lang="ja-JP" altLang="en-US" dirty="0" smtClean="0"/>
              <a:t>、電話番号、メールアドレス</a:t>
            </a:r>
            <a:endParaRPr lang="en-US" altLang="ja-JP" dirty="0" smtClean="0"/>
          </a:p>
          <a:p>
            <a:r>
              <a:rPr lang="ja-JP" altLang="en-US" dirty="0" smtClean="0"/>
              <a:t>・平熱</a:t>
            </a:r>
            <a:r>
              <a:rPr lang="ja-JP" altLang="en-US" dirty="0"/>
              <a:t>を超える</a:t>
            </a:r>
            <a:r>
              <a:rPr lang="ja-JP" altLang="en-US" dirty="0" smtClean="0"/>
              <a:t>発熱</a:t>
            </a:r>
            <a:endParaRPr lang="en-US" altLang="ja-JP" dirty="0" smtClean="0"/>
          </a:p>
          <a:p>
            <a:r>
              <a:rPr lang="ja-JP" altLang="en-US" dirty="0" smtClean="0"/>
              <a:t>・咳</a:t>
            </a:r>
            <a:r>
              <a:rPr lang="ja-JP" altLang="en-US" dirty="0"/>
              <a:t>・喉の痛みなど風邪の</a:t>
            </a:r>
            <a:r>
              <a:rPr lang="ja-JP" altLang="en-US" dirty="0" smtClean="0"/>
              <a:t>症状</a:t>
            </a:r>
            <a:endParaRPr lang="en-US" altLang="ja-JP" dirty="0" smtClean="0"/>
          </a:p>
          <a:p>
            <a:r>
              <a:rPr lang="ja-JP" altLang="en-US" dirty="0" smtClean="0"/>
              <a:t>・だるさ</a:t>
            </a:r>
            <a:r>
              <a:rPr lang="en-US" altLang="ja-JP" dirty="0" smtClean="0"/>
              <a:t>(</a:t>
            </a:r>
            <a:r>
              <a:rPr lang="ja-JP" altLang="en-US" dirty="0" smtClean="0"/>
              <a:t>倦怠感</a:t>
            </a:r>
            <a:r>
              <a:rPr lang="en-US" altLang="ja-JP" dirty="0" smtClean="0"/>
              <a:t>)</a:t>
            </a:r>
            <a:r>
              <a:rPr lang="ja-JP" altLang="en-US" dirty="0" smtClean="0"/>
              <a:t>・息苦しさ</a:t>
            </a:r>
            <a:r>
              <a:rPr lang="en-US" altLang="ja-JP" dirty="0" smtClean="0"/>
              <a:t>(</a:t>
            </a:r>
            <a:r>
              <a:rPr lang="ja-JP" altLang="en-US" dirty="0" smtClean="0"/>
              <a:t>呼吸困難</a:t>
            </a:r>
            <a:r>
              <a:rPr lang="en-US" altLang="ja-JP" dirty="0" smtClean="0"/>
              <a:t>)</a:t>
            </a:r>
          </a:p>
          <a:p>
            <a:r>
              <a:rPr lang="ja-JP" altLang="en-US" dirty="0" smtClean="0"/>
              <a:t>・嗅覚</a:t>
            </a:r>
            <a:r>
              <a:rPr lang="ja-JP" altLang="en-US" dirty="0"/>
              <a:t>や味覚の</a:t>
            </a:r>
            <a:r>
              <a:rPr lang="ja-JP" altLang="en-US" dirty="0" smtClean="0"/>
              <a:t>異常</a:t>
            </a:r>
            <a:endParaRPr lang="en-US" altLang="ja-JP" dirty="0" smtClean="0"/>
          </a:p>
          <a:p>
            <a:r>
              <a:rPr lang="ja-JP" altLang="en-US" dirty="0" smtClean="0"/>
              <a:t>・体が重く感じる・疲れやすい等</a:t>
            </a:r>
            <a:endParaRPr lang="en-US" altLang="ja-JP" dirty="0" smtClean="0"/>
          </a:p>
          <a:p>
            <a:r>
              <a:rPr lang="ja-JP" altLang="en-US" dirty="0" smtClean="0"/>
              <a:t>・過去</a:t>
            </a:r>
            <a:r>
              <a:rPr lang="en-US" altLang="ja-JP" dirty="0" smtClean="0"/>
              <a:t>5</a:t>
            </a:r>
            <a:r>
              <a:rPr lang="ja-JP" altLang="en-US" dirty="0" smtClean="0"/>
              <a:t>日以内に新型</a:t>
            </a:r>
            <a:r>
              <a:rPr lang="ja-JP" altLang="en-US" dirty="0" smtClean="0"/>
              <a:t>コロナウイルス感染症陽性とされた者との濃厚接触の</a:t>
            </a:r>
            <a:r>
              <a:rPr lang="ja-JP" altLang="en-US" dirty="0" smtClean="0"/>
              <a:t>有無</a:t>
            </a:r>
            <a:endParaRPr lang="en-US" altLang="ja-JP" dirty="0" smtClean="0"/>
          </a:p>
        </p:txBody>
      </p:sp>
    </p:spTree>
    <p:extLst>
      <p:ext uri="{BB962C8B-B14F-4D97-AF65-F5344CB8AC3E}">
        <p14:creationId xmlns:p14="http://schemas.microsoft.com/office/powerpoint/2010/main" val="39925181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施設環境設備について</a:t>
            </a:r>
            <a:endParaRPr kumimoji="1" lang="ja-JP" altLang="en-US" dirty="0"/>
          </a:p>
        </p:txBody>
      </p:sp>
      <p:sp>
        <p:nvSpPr>
          <p:cNvPr id="3" name="テキスト プレースホルダー 2"/>
          <p:cNvSpPr>
            <a:spLocks noGrp="1"/>
          </p:cNvSpPr>
          <p:nvPr>
            <p:ph type="body" idx="1"/>
          </p:nvPr>
        </p:nvSpPr>
        <p:spPr/>
        <p:txBody>
          <a:bodyPr/>
          <a:lstStyle/>
          <a:p>
            <a:pPr algn="ctr"/>
            <a:r>
              <a:rPr lang="ja-JP" altLang="en-US" sz="2300" dirty="0" smtClean="0"/>
              <a:t>施　設　全　体</a:t>
            </a:r>
            <a:endParaRPr kumimoji="1" lang="ja-JP" altLang="en-US" sz="2300" dirty="0"/>
          </a:p>
        </p:txBody>
      </p:sp>
      <p:sp>
        <p:nvSpPr>
          <p:cNvPr id="4" name="テキスト プレースホルダー 3"/>
          <p:cNvSpPr>
            <a:spLocks noGrp="1"/>
          </p:cNvSpPr>
          <p:nvPr>
            <p:ph type="body" sz="half" idx="15"/>
          </p:nvPr>
        </p:nvSpPr>
        <p:spPr>
          <a:xfrm>
            <a:off x="1154954" y="3193561"/>
            <a:ext cx="3129168" cy="3339124"/>
          </a:xfrm>
        </p:spPr>
        <p:txBody>
          <a:bodyPr>
            <a:normAutofit fontScale="92500" lnSpcReduction="20000"/>
          </a:bodyPr>
          <a:lstStyle/>
          <a:p>
            <a:r>
              <a:rPr kumimoji="1" lang="ja-JP" altLang="en-US" sz="1600" dirty="0" smtClean="0"/>
              <a:t>●座席や利用場所の配置を工夫するなど人と人との間隔を確保する</a:t>
            </a:r>
            <a:endParaRPr kumimoji="1" lang="en-US" altLang="ja-JP" sz="1600" dirty="0" smtClean="0"/>
          </a:p>
          <a:p>
            <a:r>
              <a:rPr lang="ja-JP" altLang="en-US" sz="1600" dirty="0" smtClean="0"/>
              <a:t>●参加者に対し、手洗い・手指消毒に加え、大声での会話を慎むよう適宜アナウンスする</a:t>
            </a:r>
            <a:endParaRPr lang="en-US" altLang="ja-JP" sz="1600" dirty="0" smtClean="0"/>
          </a:p>
          <a:p>
            <a:r>
              <a:rPr kumimoji="1" lang="ja-JP" altLang="en-US" sz="1600" dirty="0" smtClean="0"/>
              <a:t>●複数の人が使用する場所</a:t>
            </a:r>
            <a:r>
              <a:rPr kumimoji="1" lang="en-US" altLang="ja-JP" sz="1600" dirty="0" smtClean="0"/>
              <a:t>(</a:t>
            </a:r>
            <a:r>
              <a:rPr kumimoji="1" lang="ja-JP" altLang="en-US" sz="1600" dirty="0" smtClean="0"/>
              <a:t>トイレなど</a:t>
            </a:r>
            <a:r>
              <a:rPr kumimoji="1" lang="en-US" altLang="ja-JP" sz="1600" dirty="0" smtClean="0"/>
              <a:t>)</a:t>
            </a:r>
            <a:r>
              <a:rPr kumimoji="1" lang="ja-JP" altLang="en-US" sz="1600" dirty="0" smtClean="0"/>
              <a:t>は</a:t>
            </a:r>
            <a:r>
              <a:rPr lang="ja-JP" altLang="en-US" sz="1600" dirty="0"/>
              <a:t>定期的</a:t>
            </a:r>
            <a:r>
              <a:rPr kumimoji="1" lang="ja-JP" altLang="en-US" sz="1600" dirty="0" smtClean="0"/>
              <a:t>に</a:t>
            </a:r>
            <a:r>
              <a:rPr kumimoji="1" lang="ja-JP" altLang="en-US" sz="1600" dirty="0" smtClean="0"/>
              <a:t>消毒する</a:t>
            </a:r>
            <a:endParaRPr kumimoji="1" lang="en-US" altLang="ja-JP" sz="1600" dirty="0" smtClean="0"/>
          </a:p>
          <a:p>
            <a:r>
              <a:rPr lang="ja-JP" altLang="en-US" sz="1600" dirty="0" smtClean="0"/>
              <a:t>●アルコール消毒液を施設内に設置する</a:t>
            </a:r>
            <a:endParaRPr lang="en-US" altLang="ja-JP" sz="1600" dirty="0" smtClean="0"/>
          </a:p>
          <a:p>
            <a:r>
              <a:rPr kumimoji="1" lang="ja-JP" altLang="en-US" sz="1600" dirty="0" smtClean="0"/>
              <a:t>●密閉空間とならないよう換気を十分行うこと</a:t>
            </a:r>
            <a:endParaRPr lang="en-US" altLang="ja-JP" sz="1600" dirty="0"/>
          </a:p>
          <a:p>
            <a:r>
              <a:rPr kumimoji="1" lang="ja-JP" altLang="en-US" sz="1600" dirty="0" smtClean="0"/>
              <a:t>●マットは講習・審査会開催前</a:t>
            </a:r>
            <a:r>
              <a:rPr kumimoji="1" lang="ja-JP" altLang="en-US" sz="1600" dirty="0" smtClean="0"/>
              <a:t>に消毒</a:t>
            </a:r>
            <a:r>
              <a:rPr kumimoji="1" lang="ja-JP" altLang="en-US" sz="1600" dirty="0" smtClean="0"/>
              <a:t>をすること</a:t>
            </a:r>
            <a:endParaRPr kumimoji="1" lang="en-US" altLang="ja-JP" sz="1600" dirty="0" smtClean="0"/>
          </a:p>
        </p:txBody>
      </p:sp>
      <p:sp>
        <p:nvSpPr>
          <p:cNvPr id="5" name="テキスト プレースホルダー 4"/>
          <p:cNvSpPr>
            <a:spLocks noGrp="1"/>
          </p:cNvSpPr>
          <p:nvPr>
            <p:ph type="body" sz="quarter" idx="3"/>
          </p:nvPr>
        </p:nvSpPr>
        <p:spPr/>
        <p:txBody>
          <a:bodyPr/>
          <a:lstStyle/>
          <a:p>
            <a:pPr algn="ctr"/>
            <a:r>
              <a:rPr kumimoji="1" lang="ja-JP" altLang="en-US" dirty="0" smtClean="0"/>
              <a:t>ト　イ　レ</a:t>
            </a:r>
            <a:endParaRPr kumimoji="1" lang="ja-JP" altLang="en-US" dirty="0"/>
          </a:p>
        </p:txBody>
      </p:sp>
      <p:sp>
        <p:nvSpPr>
          <p:cNvPr id="6" name="テキスト プレースホルダー 5"/>
          <p:cNvSpPr>
            <a:spLocks noGrp="1"/>
          </p:cNvSpPr>
          <p:nvPr>
            <p:ph type="body" sz="half" idx="16"/>
          </p:nvPr>
        </p:nvSpPr>
        <p:spPr/>
        <p:txBody>
          <a:bodyPr>
            <a:normAutofit lnSpcReduction="10000"/>
          </a:bodyPr>
          <a:lstStyle/>
          <a:p>
            <a:r>
              <a:rPr kumimoji="1" lang="ja-JP" altLang="en-US" sz="1600" dirty="0" smtClean="0"/>
              <a:t>●マスク、手袋着用の上、複数の参加者が触れる</a:t>
            </a:r>
            <a:r>
              <a:rPr lang="ja-JP" altLang="en-US" sz="1600" dirty="0" smtClean="0"/>
              <a:t>と考えられる場所は定期的に消毒をする</a:t>
            </a:r>
            <a:endParaRPr lang="en-US" altLang="ja-JP" sz="1600" dirty="0" smtClean="0"/>
          </a:p>
          <a:p>
            <a:r>
              <a:rPr kumimoji="1" lang="ja-JP" altLang="en-US" sz="1600" dirty="0" smtClean="0"/>
              <a:t>●手洗い場</a:t>
            </a:r>
            <a:r>
              <a:rPr lang="ja-JP" altLang="en-US" sz="1600" dirty="0" smtClean="0"/>
              <a:t>には石鹸</a:t>
            </a:r>
            <a:r>
              <a:rPr lang="en-US" altLang="ja-JP" sz="1600" dirty="0" smtClean="0"/>
              <a:t>(</a:t>
            </a:r>
            <a:r>
              <a:rPr lang="ja-JP" altLang="en-US" sz="1600" dirty="0" smtClean="0"/>
              <a:t>ポンプ型が望ましい</a:t>
            </a:r>
            <a:r>
              <a:rPr lang="en-US" altLang="ja-JP" sz="1600" dirty="0" smtClean="0"/>
              <a:t>)</a:t>
            </a:r>
            <a:r>
              <a:rPr lang="ja-JP" altLang="en-US" sz="1600" dirty="0" smtClean="0"/>
              <a:t>を用意すること</a:t>
            </a:r>
            <a:endParaRPr lang="en-US" altLang="ja-JP" sz="1600" dirty="0" smtClean="0"/>
          </a:p>
          <a:p>
            <a:r>
              <a:rPr kumimoji="1" lang="ja-JP" altLang="en-US" sz="1600" dirty="0" smtClean="0"/>
              <a:t>●手洗い後に手を拭くためのペーパータオル</a:t>
            </a:r>
            <a:r>
              <a:rPr kumimoji="1" lang="en-US" altLang="ja-JP" sz="1600" dirty="0" smtClean="0"/>
              <a:t>(</a:t>
            </a:r>
            <a:r>
              <a:rPr kumimoji="1" lang="ja-JP" altLang="en-US" sz="1600" dirty="0" smtClean="0"/>
              <a:t>使い捨て</a:t>
            </a:r>
            <a:r>
              <a:rPr kumimoji="1" lang="en-US" altLang="ja-JP" sz="1600" dirty="0" smtClean="0"/>
              <a:t>)</a:t>
            </a:r>
            <a:r>
              <a:rPr kumimoji="1" lang="ja-JP" altLang="en-US" sz="1600" dirty="0" smtClean="0"/>
              <a:t>を用意するこ</a:t>
            </a:r>
            <a:r>
              <a:rPr lang="ja-JP" altLang="en-US" sz="1600" dirty="0" smtClean="0"/>
              <a:t>と</a:t>
            </a:r>
            <a:endParaRPr lang="en-US" altLang="ja-JP" sz="1600" dirty="0"/>
          </a:p>
          <a:p>
            <a:r>
              <a:rPr lang="en-US" altLang="ja-JP" sz="1600" dirty="0" smtClean="0"/>
              <a:t>※</a:t>
            </a:r>
            <a:r>
              <a:rPr lang="ja-JP" altLang="en-US" sz="1600" dirty="0" smtClean="0"/>
              <a:t>布</a:t>
            </a:r>
            <a:r>
              <a:rPr lang="ja-JP" altLang="en-US" sz="1600" dirty="0" smtClean="0"/>
              <a:t>タオルに</a:t>
            </a:r>
            <a:r>
              <a:rPr lang="ja-JP" altLang="en-US" sz="1600" dirty="0" smtClean="0"/>
              <a:t>ついては使用しないこと</a:t>
            </a:r>
            <a:endParaRPr lang="en-US" altLang="ja-JP" sz="1600" dirty="0" smtClean="0"/>
          </a:p>
        </p:txBody>
      </p:sp>
      <p:sp>
        <p:nvSpPr>
          <p:cNvPr id="7" name="テキスト プレースホルダー 6"/>
          <p:cNvSpPr>
            <a:spLocks noGrp="1"/>
          </p:cNvSpPr>
          <p:nvPr>
            <p:ph type="body" sz="quarter" idx="13"/>
          </p:nvPr>
        </p:nvSpPr>
        <p:spPr/>
        <p:txBody>
          <a:bodyPr/>
          <a:lstStyle/>
          <a:p>
            <a:pPr algn="ctr"/>
            <a:r>
              <a:rPr kumimoji="1" lang="ja-JP" altLang="en-US" sz="2300" dirty="0" smtClean="0"/>
              <a:t>更衣室・休憩スペース</a:t>
            </a:r>
            <a:endParaRPr kumimoji="1" lang="ja-JP" altLang="en-US" sz="2300" dirty="0"/>
          </a:p>
        </p:txBody>
      </p:sp>
      <p:sp>
        <p:nvSpPr>
          <p:cNvPr id="8" name="テキスト プレースホルダー 7"/>
          <p:cNvSpPr>
            <a:spLocks noGrp="1"/>
          </p:cNvSpPr>
          <p:nvPr>
            <p:ph type="body" sz="half" idx="17"/>
          </p:nvPr>
        </p:nvSpPr>
        <p:spPr/>
        <p:txBody>
          <a:bodyPr>
            <a:normAutofit fontScale="92500" lnSpcReduction="20000"/>
          </a:bodyPr>
          <a:lstStyle/>
          <a:p>
            <a:r>
              <a:rPr kumimoji="1" lang="ja-JP" altLang="en-US" sz="1600" dirty="0" smtClean="0"/>
              <a:t>●他の参加者と密にならないようゆとりをもたせる</a:t>
            </a:r>
            <a:endParaRPr kumimoji="1" lang="en-US" altLang="ja-JP" sz="1600" dirty="0" smtClean="0"/>
          </a:p>
          <a:p>
            <a:r>
              <a:rPr lang="ja-JP" altLang="en-US" sz="1600" dirty="0" smtClean="0"/>
              <a:t>●ゆとりを持たすことが難しい場合は、人数制限する等措置を講じる</a:t>
            </a:r>
            <a:endParaRPr lang="en-US" altLang="ja-JP" sz="1600" dirty="0" smtClean="0"/>
          </a:p>
          <a:p>
            <a:r>
              <a:rPr kumimoji="1" lang="ja-JP" altLang="en-US" sz="1600" dirty="0" smtClean="0"/>
              <a:t>●換気扇を常に回し、換気に配慮する</a:t>
            </a:r>
            <a:r>
              <a:rPr kumimoji="1" lang="en-US" altLang="ja-JP" sz="1600" dirty="0" smtClean="0"/>
              <a:t>(</a:t>
            </a:r>
            <a:r>
              <a:rPr kumimoji="1" lang="ja-JP" altLang="en-US" sz="1600" dirty="0" smtClean="0"/>
              <a:t>定期的に窓を開ける</a:t>
            </a:r>
            <a:r>
              <a:rPr kumimoji="1" lang="en-US" altLang="ja-JP" sz="1600" dirty="0" smtClean="0"/>
              <a:t>)</a:t>
            </a:r>
          </a:p>
          <a:p>
            <a:r>
              <a:rPr lang="ja-JP" altLang="en-US" sz="1600" dirty="0" smtClean="0"/>
              <a:t>●スタッフが使用する際は、入退室の前後に手洗いをする</a:t>
            </a:r>
            <a:endParaRPr lang="en-US" altLang="ja-JP" sz="1600" dirty="0" smtClean="0"/>
          </a:p>
          <a:p>
            <a:r>
              <a:rPr kumimoji="1" lang="ja-JP" altLang="en-US" sz="1600" dirty="0" smtClean="0"/>
              <a:t>●ドアノブ・ロッカーの取手等</a:t>
            </a:r>
            <a:r>
              <a:rPr kumimoji="1" lang="ja-JP" altLang="en-US" sz="1600" dirty="0" smtClean="0"/>
              <a:t>、</a:t>
            </a:r>
            <a:r>
              <a:rPr lang="ja-JP" altLang="en-US" sz="1600" dirty="0"/>
              <a:t>定期的</a:t>
            </a:r>
            <a:r>
              <a:rPr kumimoji="1" lang="ja-JP" altLang="en-US" sz="1600" dirty="0" smtClean="0"/>
              <a:t>に</a:t>
            </a:r>
            <a:r>
              <a:rPr kumimoji="1" lang="ja-JP" altLang="en-US" sz="1600" dirty="0" smtClean="0"/>
              <a:t>消毒する</a:t>
            </a:r>
            <a:endParaRPr kumimoji="1" lang="ja-JP" altLang="en-US" sz="1600" dirty="0"/>
          </a:p>
        </p:txBody>
      </p:sp>
    </p:spTree>
    <p:extLst>
      <p:ext uri="{BB962C8B-B14F-4D97-AF65-F5344CB8AC3E}">
        <p14:creationId xmlns:p14="http://schemas.microsoft.com/office/powerpoint/2010/main" val="31553276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ゴミの廃棄方法</a:t>
            </a:r>
            <a:endParaRPr kumimoji="1" lang="ja-JP" altLang="en-US" dirty="0"/>
          </a:p>
        </p:txBody>
      </p:sp>
      <p:sp>
        <p:nvSpPr>
          <p:cNvPr id="3" name="テキスト ボックス 2"/>
          <p:cNvSpPr txBox="1"/>
          <p:nvPr/>
        </p:nvSpPr>
        <p:spPr>
          <a:xfrm>
            <a:off x="870438" y="2628900"/>
            <a:ext cx="10972800" cy="4093428"/>
          </a:xfrm>
          <a:prstGeom prst="rect">
            <a:avLst/>
          </a:prstGeom>
          <a:noFill/>
        </p:spPr>
        <p:txBody>
          <a:bodyPr wrap="square" rtlCol="0">
            <a:spAutoFit/>
          </a:bodyPr>
          <a:lstStyle/>
          <a:p>
            <a:r>
              <a:rPr kumimoji="1" lang="ja-JP" altLang="en-US" sz="2000" dirty="0" smtClean="0"/>
              <a:t>・鼻水、唾液がついたごみやマスクは、燃えるゴミとは別のビニール袋に入れて密閉して</a:t>
            </a:r>
            <a:endParaRPr kumimoji="1" lang="en-US" altLang="ja-JP" sz="2000" dirty="0" smtClean="0"/>
          </a:p>
          <a:p>
            <a:r>
              <a:rPr lang="ja-JP" altLang="en-US" sz="2000" dirty="0"/>
              <a:t>　</a:t>
            </a:r>
            <a:r>
              <a:rPr kumimoji="1" lang="ja-JP" altLang="en-US" sz="2000" dirty="0" smtClean="0"/>
              <a:t>縛った後、</a:t>
            </a:r>
            <a:r>
              <a:rPr lang="ja-JP" altLang="en-US" sz="2000" dirty="0" smtClean="0"/>
              <a:t>燃えるゴミに捨てる</a:t>
            </a:r>
            <a:endParaRPr lang="en-US" altLang="ja-JP" sz="2000" dirty="0" smtClean="0"/>
          </a:p>
          <a:p>
            <a:endParaRPr kumimoji="1" lang="en-US" altLang="ja-JP" sz="2000" dirty="0" smtClean="0"/>
          </a:p>
          <a:p>
            <a:r>
              <a:rPr lang="ja-JP" altLang="en-US" sz="2000" dirty="0" smtClean="0"/>
              <a:t>・ゴミを回収する人は、マスクや手袋を着用すること</a:t>
            </a:r>
            <a:endParaRPr lang="en-US" altLang="ja-JP" sz="2000" dirty="0" smtClean="0"/>
          </a:p>
          <a:p>
            <a:endParaRPr lang="en-US" altLang="ja-JP" sz="2000" dirty="0" smtClean="0"/>
          </a:p>
          <a:p>
            <a:r>
              <a:rPr kumimoji="1" lang="ja-JP" altLang="en-US" sz="2000" dirty="0" smtClean="0"/>
              <a:t>・マスクや手袋を</a:t>
            </a:r>
            <a:r>
              <a:rPr lang="ja-JP" altLang="en-US" sz="2000" dirty="0"/>
              <a:t>外</a:t>
            </a:r>
            <a:r>
              <a:rPr lang="ja-JP" altLang="en-US" sz="2000" dirty="0" smtClean="0"/>
              <a:t>した</a:t>
            </a:r>
            <a:r>
              <a:rPr kumimoji="1" lang="ja-JP" altLang="en-US" sz="2000" dirty="0" smtClean="0"/>
              <a:t>後は、必ず石鹸と流水で手を洗い、手指消毒すること</a:t>
            </a:r>
            <a:endParaRPr kumimoji="1" lang="en-US" altLang="ja-JP" sz="2000" dirty="0" smtClean="0"/>
          </a:p>
          <a:p>
            <a:endParaRPr lang="en-US" altLang="ja-JP" sz="2000" dirty="0"/>
          </a:p>
          <a:p>
            <a:r>
              <a:rPr kumimoji="1" lang="ja-JP" altLang="en-US" sz="2000" dirty="0" smtClean="0"/>
              <a:t>・手袋の外し方は十分に気をつけること</a:t>
            </a:r>
            <a:endParaRPr lang="en-US" altLang="ja-JP" sz="2000" dirty="0"/>
          </a:p>
          <a:p>
            <a:r>
              <a:rPr kumimoji="1" lang="ja-JP" altLang="en-US" sz="2000" dirty="0" smtClean="0"/>
              <a:t>　①内側</a:t>
            </a:r>
            <a:r>
              <a:rPr kumimoji="1" lang="en-US" altLang="ja-JP" sz="2000" dirty="0" smtClean="0"/>
              <a:t>(</a:t>
            </a:r>
            <a:r>
              <a:rPr kumimoji="1" lang="ja-JP" altLang="en-US" sz="2000" dirty="0" smtClean="0"/>
              <a:t>清潔部分</a:t>
            </a:r>
            <a:r>
              <a:rPr kumimoji="1" lang="en-US" altLang="ja-JP" sz="2000" dirty="0" smtClean="0"/>
              <a:t>)</a:t>
            </a:r>
            <a:r>
              <a:rPr kumimoji="1" lang="ja-JP" altLang="en-US" sz="2000" dirty="0" smtClean="0"/>
              <a:t>に触れないように注意して手袋を</a:t>
            </a:r>
            <a:r>
              <a:rPr lang="ja-JP" altLang="en-US" sz="2000" dirty="0"/>
              <a:t>外</a:t>
            </a:r>
            <a:r>
              <a:rPr lang="ja-JP" altLang="en-US" sz="2000" dirty="0" smtClean="0"/>
              <a:t>す</a:t>
            </a:r>
            <a:endParaRPr kumimoji="1" lang="en-US" altLang="ja-JP" sz="2000" dirty="0" smtClean="0"/>
          </a:p>
          <a:p>
            <a:r>
              <a:rPr lang="ja-JP" altLang="en-US" sz="2000" dirty="0"/>
              <a:t>　</a:t>
            </a:r>
            <a:r>
              <a:rPr lang="ja-JP" altLang="en-US" sz="2000" dirty="0" smtClean="0"/>
              <a:t>②脱いだ手袋の内側部分でもう片方の手袋を</a:t>
            </a:r>
            <a:r>
              <a:rPr lang="ja-JP" altLang="en-US" sz="2000" dirty="0"/>
              <a:t>外</a:t>
            </a:r>
            <a:r>
              <a:rPr lang="ja-JP" altLang="en-US" sz="2000" dirty="0" smtClean="0"/>
              <a:t>す</a:t>
            </a:r>
            <a:endParaRPr lang="en-US" altLang="ja-JP" sz="2000" dirty="0" smtClean="0"/>
          </a:p>
          <a:p>
            <a:r>
              <a:rPr kumimoji="1" lang="ja-JP" altLang="en-US" sz="2000" dirty="0"/>
              <a:t>　</a:t>
            </a:r>
            <a:r>
              <a:rPr kumimoji="1" lang="ja-JP" altLang="en-US" sz="2000" dirty="0" smtClean="0"/>
              <a:t>③指定のビニール袋には距離を保って捨てる</a:t>
            </a:r>
            <a:endParaRPr kumimoji="1" lang="en-US" altLang="ja-JP" sz="2000" dirty="0" smtClean="0"/>
          </a:p>
          <a:p>
            <a:endParaRPr lang="en-US" altLang="ja-JP" sz="2000" dirty="0"/>
          </a:p>
          <a:p>
            <a:r>
              <a:rPr kumimoji="1" lang="en-US" altLang="ja-JP" sz="2000" dirty="0" smtClean="0">
                <a:solidFill>
                  <a:srgbClr val="FF0000"/>
                </a:solidFill>
              </a:rPr>
              <a:t>※</a:t>
            </a:r>
            <a:r>
              <a:rPr kumimoji="1" lang="ja-JP" altLang="en-US" sz="2000" dirty="0" smtClean="0">
                <a:solidFill>
                  <a:srgbClr val="FF0000"/>
                </a:solidFill>
              </a:rPr>
              <a:t>ゴミの取扱いについては、利用施設のルールを厳守すること</a:t>
            </a:r>
            <a:endParaRPr kumimoji="1" lang="ja-JP" altLang="en-US" sz="2000" dirty="0">
              <a:solidFill>
                <a:srgbClr val="FF0000"/>
              </a:solidFill>
            </a:endParaRPr>
          </a:p>
        </p:txBody>
      </p:sp>
    </p:spTree>
    <p:extLst>
      <p:ext uri="{BB962C8B-B14F-4D97-AF65-F5344CB8AC3E}">
        <p14:creationId xmlns:p14="http://schemas.microsoft.com/office/powerpoint/2010/main" val="12793667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感染者発生時の対応について</a:t>
            </a:r>
            <a:endParaRPr kumimoji="1" lang="ja-JP" altLang="en-US" dirty="0"/>
          </a:p>
        </p:txBody>
      </p:sp>
      <p:sp>
        <p:nvSpPr>
          <p:cNvPr id="3" name="テキスト プレースホルダー 2"/>
          <p:cNvSpPr>
            <a:spLocks noGrp="1"/>
          </p:cNvSpPr>
          <p:nvPr>
            <p:ph type="body" idx="1"/>
          </p:nvPr>
        </p:nvSpPr>
        <p:spPr/>
        <p:txBody>
          <a:bodyPr/>
          <a:lstStyle/>
          <a:p>
            <a:pPr algn="ctr"/>
            <a:r>
              <a:rPr kumimoji="1" lang="ja-JP" altLang="en-US" dirty="0" smtClean="0"/>
              <a:t>事　前　準　備</a:t>
            </a:r>
            <a:endParaRPr kumimoji="1" lang="ja-JP" altLang="en-US" dirty="0"/>
          </a:p>
        </p:txBody>
      </p:sp>
      <p:sp>
        <p:nvSpPr>
          <p:cNvPr id="4" name="テキスト プレースホルダー 3"/>
          <p:cNvSpPr>
            <a:spLocks noGrp="1"/>
          </p:cNvSpPr>
          <p:nvPr>
            <p:ph type="body" sz="half" idx="15"/>
          </p:nvPr>
        </p:nvSpPr>
        <p:spPr/>
        <p:txBody>
          <a:bodyPr>
            <a:normAutofit/>
          </a:bodyPr>
          <a:lstStyle/>
          <a:p>
            <a:r>
              <a:rPr kumimoji="1" lang="ja-JP" altLang="en-US" sz="1600" dirty="0" smtClean="0"/>
              <a:t>●感染者や感染の疑いがある者が発生した場合に速やかに対応できるよう、所轄の保健所との連絡体制を整える</a:t>
            </a:r>
            <a:endParaRPr kumimoji="1" lang="en-US" altLang="ja-JP" sz="1600" dirty="0" smtClean="0"/>
          </a:p>
          <a:p>
            <a:r>
              <a:rPr lang="ja-JP" altLang="en-US" sz="1600" dirty="0" smtClean="0"/>
              <a:t>●感染者の発生に備え、参加者全員の氏名・連絡先を把握するよう努める</a:t>
            </a:r>
            <a:endParaRPr kumimoji="1" lang="ja-JP" altLang="en-US" sz="1600" dirty="0"/>
          </a:p>
        </p:txBody>
      </p:sp>
      <p:sp>
        <p:nvSpPr>
          <p:cNvPr id="5" name="テキスト プレースホルダー 4"/>
          <p:cNvSpPr>
            <a:spLocks noGrp="1"/>
          </p:cNvSpPr>
          <p:nvPr>
            <p:ph type="body" sz="quarter" idx="3"/>
          </p:nvPr>
        </p:nvSpPr>
        <p:spPr/>
        <p:txBody>
          <a:bodyPr/>
          <a:lstStyle/>
          <a:p>
            <a:pPr algn="ctr"/>
            <a:r>
              <a:rPr kumimoji="1" lang="ja-JP" altLang="en-US" dirty="0" smtClean="0"/>
              <a:t>個人情報の取扱い</a:t>
            </a:r>
            <a:endParaRPr kumimoji="1" lang="ja-JP" altLang="en-US" dirty="0"/>
          </a:p>
        </p:txBody>
      </p:sp>
      <p:sp>
        <p:nvSpPr>
          <p:cNvPr id="6" name="テキスト プレースホルダー 5"/>
          <p:cNvSpPr>
            <a:spLocks noGrp="1"/>
          </p:cNvSpPr>
          <p:nvPr>
            <p:ph type="body" sz="half" idx="16"/>
          </p:nvPr>
        </p:nvSpPr>
        <p:spPr>
          <a:xfrm>
            <a:off x="4448908" y="3193561"/>
            <a:ext cx="3279529" cy="2833495"/>
          </a:xfrm>
        </p:spPr>
        <p:txBody>
          <a:bodyPr>
            <a:normAutofit/>
          </a:bodyPr>
          <a:lstStyle/>
          <a:p>
            <a:r>
              <a:rPr lang="ja-JP" altLang="en-US" sz="1600" dirty="0" smtClean="0"/>
              <a:t>●個人</a:t>
            </a:r>
            <a:r>
              <a:rPr lang="ja-JP" altLang="en-US" sz="1600" dirty="0"/>
              <a:t>情報</a:t>
            </a:r>
            <a:r>
              <a:rPr lang="ja-JP" altLang="en-US" sz="1600" dirty="0" smtClean="0"/>
              <a:t>を</a:t>
            </a:r>
            <a:r>
              <a:rPr lang="ja-JP" altLang="en-US" sz="1600" dirty="0"/>
              <a:t>入手する際に</a:t>
            </a:r>
            <a:r>
              <a:rPr lang="ja-JP" altLang="en-US" sz="1600" dirty="0" smtClean="0"/>
              <a:t>必ず以下を記載</a:t>
            </a:r>
            <a:r>
              <a:rPr lang="ja-JP" altLang="en-US" sz="1600" dirty="0"/>
              <a:t>する</a:t>
            </a:r>
            <a:r>
              <a:rPr lang="ja-JP" altLang="en-US" sz="1600" dirty="0" smtClean="0"/>
              <a:t>こと</a:t>
            </a:r>
            <a:endParaRPr kumimoji="1" lang="en-US" altLang="ja-JP" sz="1600" dirty="0" smtClean="0"/>
          </a:p>
          <a:p>
            <a:r>
              <a:rPr kumimoji="1" lang="ja-JP" altLang="en-US" sz="1600" dirty="0" smtClean="0"/>
              <a:t>●入手した個人情報は、</a:t>
            </a:r>
            <a:r>
              <a:rPr kumimoji="1" lang="en-US" altLang="ja-JP" sz="1600" dirty="0" smtClean="0"/>
              <a:t>(</a:t>
            </a:r>
            <a:r>
              <a:rPr kumimoji="1" lang="ja-JP" altLang="en-US" sz="1600" dirty="0" smtClean="0"/>
              <a:t>公財</a:t>
            </a:r>
            <a:r>
              <a:rPr kumimoji="1" lang="en-US" altLang="ja-JP" sz="1600" dirty="0" smtClean="0"/>
              <a:t>)</a:t>
            </a:r>
            <a:r>
              <a:rPr kumimoji="1" lang="ja-JP" altLang="en-US" sz="1600" dirty="0" smtClean="0"/>
              <a:t>全日本空手道連盟のプライバシーポリシーに則り、目的外の使用を一切行わず、一定期間</a:t>
            </a:r>
            <a:r>
              <a:rPr lang="en-US" altLang="ja-JP" sz="1600" dirty="0"/>
              <a:t>(1</a:t>
            </a:r>
            <a:r>
              <a:rPr lang="ja-JP" altLang="en-US" sz="1600" dirty="0"/>
              <a:t>ヶ月</a:t>
            </a:r>
            <a:r>
              <a:rPr lang="en-US" altLang="ja-JP" sz="1600" dirty="0"/>
              <a:t>)</a:t>
            </a:r>
            <a:r>
              <a:rPr kumimoji="1" lang="ja-JP" altLang="en-US" sz="1600" dirty="0" smtClean="0"/>
              <a:t>経過後に責任を持って破棄すること</a:t>
            </a:r>
            <a:endParaRPr kumimoji="1" lang="en-US" altLang="ja-JP" sz="1600" dirty="0" smtClean="0"/>
          </a:p>
        </p:txBody>
      </p:sp>
      <p:sp>
        <p:nvSpPr>
          <p:cNvPr id="7" name="テキスト プレースホルダー 6"/>
          <p:cNvSpPr>
            <a:spLocks noGrp="1"/>
          </p:cNvSpPr>
          <p:nvPr>
            <p:ph type="body" sz="quarter" idx="13"/>
          </p:nvPr>
        </p:nvSpPr>
        <p:spPr/>
        <p:txBody>
          <a:bodyPr/>
          <a:lstStyle/>
          <a:p>
            <a:pPr algn="ctr"/>
            <a:r>
              <a:rPr kumimoji="1" lang="ja-JP" altLang="en-US" dirty="0" smtClean="0"/>
              <a:t>報　告　義　務</a:t>
            </a:r>
            <a:endParaRPr kumimoji="1" lang="ja-JP" altLang="en-US" dirty="0"/>
          </a:p>
        </p:txBody>
      </p:sp>
      <p:sp>
        <p:nvSpPr>
          <p:cNvPr id="8" name="テキスト プレースホルダー 7"/>
          <p:cNvSpPr>
            <a:spLocks noGrp="1"/>
          </p:cNvSpPr>
          <p:nvPr>
            <p:ph type="body" sz="half" idx="17"/>
          </p:nvPr>
        </p:nvSpPr>
        <p:spPr/>
        <p:txBody>
          <a:bodyPr>
            <a:normAutofit/>
          </a:bodyPr>
          <a:lstStyle/>
          <a:p>
            <a:r>
              <a:rPr kumimoji="1" lang="ja-JP" altLang="en-US" sz="1600" dirty="0" smtClean="0"/>
              <a:t>●</a:t>
            </a:r>
            <a:r>
              <a:rPr lang="ja-JP" altLang="en-US" sz="1600" dirty="0" smtClean="0"/>
              <a:t>感染者</a:t>
            </a:r>
            <a:r>
              <a:rPr lang="ja-JP" altLang="en-US" sz="1600" dirty="0"/>
              <a:t>や感染の疑いがある者が発生した</a:t>
            </a:r>
            <a:r>
              <a:rPr lang="ja-JP" altLang="en-US" sz="1600" dirty="0" smtClean="0"/>
              <a:t>場合は、速やかに所轄の保健所に連絡</a:t>
            </a:r>
            <a:r>
              <a:rPr lang="ja-JP" altLang="en-US" sz="1600" dirty="0" smtClean="0"/>
              <a:t>する</a:t>
            </a:r>
            <a:endParaRPr lang="en-US" altLang="ja-JP" sz="1600" dirty="0" smtClean="0"/>
          </a:p>
          <a:p>
            <a:r>
              <a:rPr lang="ja-JP" altLang="en-US" sz="1600" dirty="0" smtClean="0"/>
              <a:t>●</a:t>
            </a:r>
            <a:r>
              <a:rPr lang="ja-JP" altLang="en-US" sz="1600" dirty="0" smtClean="0"/>
              <a:t>感染者が発生した場合は、保健所の指示に従うこと</a:t>
            </a:r>
            <a:r>
              <a:rPr lang="en-US" altLang="ja-JP" sz="1600" dirty="0" smtClean="0"/>
              <a:t>(</a:t>
            </a:r>
            <a:r>
              <a:rPr lang="ja-JP" altLang="en-US" sz="1600" dirty="0" smtClean="0"/>
              <a:t>参加者全員に連絡する必要があれば実施団体から連絡する</a:t>
            </a:r>
            <a:r>
              <a:rPr lang="en-US" altLang="ja-JP" sz="1600" dirty="0" smtClean="0"/>
              <a:t>)</a:t>
            </a:r>
          </a:p>
        </p:txBody>
      </p:sp>
    </p:spTree>
    <p:extLst>
      <p:ext uri="{BB962C8B-B14F-4D97-AF65-F5344CB8AC3E}">
        <p14:creationId xmlns:p14="http://schemas.microsoft.com/office/powerpoint/2010/main" val="28382507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その他</a:t>
            </a:r>
            <a:r>
              <a:rPr kumimoji="1" lang="en-US" altLang="ja-JP" dirty="0" smtClean="0"/>
              <a:t>(</a:t>
            </a:r>
            <a:r>
              <a:rPr kumimoji="1" lang="ja-JP" altLang="en-US" dirty="0" smtClean="0"/>
              <a:t>講習会別の対応</a:t>
            </a:r>
            <a:r>
              <a:rPr kumimoji="1" lang="en-US" altLang="ja-JP" dirty="0" smtClean="0"/>
              <a:t>)</a:t>
            </a:r>
            <a:endParaRPr kumimoji="1" lang="ja-JP" altLang="en-US" dirty="0"/>
          </a:p>
        </p:txBody>
      </p:sp>
      <p:sp>
        <p:nvSpPr>
          <p:cNvPr id="3" name="テキスト プレースホルダー 2"/>
          <p:cNvSpPr>
            <a:spLocks noGrp="1"/>
          </p:cNvSpPr>
          <p:nvPr>
            <p:ph type="body" idx="1"/>
          </p:nvPr>
        </p:nvSpPr>
        <p:spPr/>
        <p:txBody>
          <a:bodyPr/>
          <a:lstStyle/>
          <a:p>
            <a:pPr algn="ctr"/>
            <a:r>
              <a:rPr kumimoji="1" lang="ja-JP" altLang="en-US" dirty="0" smtClean="0"/>
              <a:t>審判講習・審査会</a:t>
            </a:r>
            <a:endParaRPr kumimoji="1" lang="ja-JP" altLang="en-US" dirty="0"/>
          </a:p>
        </p:txBody>
      </p:sp>
      <p:sp>
        <p:nvSpPr>
          <p:cNvPr id="4" name="テキスト プレースホルダー 3"/>
          <p:cNvSpPr>
            <a:spLocks noGrp="1"/>
          </p:cNvSpPr>
          <p:nvPr>
            <p:ph type="body" sz="half" idx="15"/>
          </p:nvPr>
        </p:nvSpPr>
        <p:spPr>
          <a:xfrm>
            <a:off x="1154954" y="3193560"/>
            <a:ext cx="3129168" cy="3664440"/>
          </a:xfrm>
        </p:spPr>
        <p:txBody>
          <a:bodyPr>
            <a:normAutofit/>
          </a:bodyPr>
          <a:lstStyle/>
          <a:p>
            <a:r>
              <a:rPr lang="ja-JP" altLang="en-US" sz="1600" dirty="0" smtClean="0"/>
              <a:t>●</a:t>
            </a:r>
            <a:r>
              <a:rPr lang="ja-JP" altLang="en-US" sz="1600" dirty="0"/>
              <a:t>受審者の待機スペースを確保し、密にならないよう努める</a:t>
            </a:r>
            <a:endParaRPr lang="en-US" altLang="ja-JP" sz="1600" dirty="0"/>
          </a:p>
          <a:p>
            <a:r>
              <a:rPr lang="ja-JP" altLang="en-US" sz="1600" dirty="0" smtClean="0"/>
              <a:t>●</a:t>
            </a:r>
            <a:r>
              <a:rPr lang="ja-JP" altLang="en-US" sz="1600" dirty="0" smtClean="0"/>
              <a:t>笛は使用せず、電子ホイッスルを使用すること</a:t>
            </a:r>
            <a:endParaRPr lang="en-US" altLang="ja-JP" sz="1600" dirty="0"/>
          </a:p>
          <a:p>
            <a:r>
              <a:rPr kumimoji="1" lang="ja-JP" altLang="en-US" sz="1600" dirty="0" smtClean="0"/>
              <a:t>●組手選手</a:t>
            </a:r>
            <a:r>
              <a:rPr kumimoji="1" lang="ja-JP" altLang="en-US" sz="1600" dirty="0" smtClean="0"/>
              <a:t>は、</a:t>
            </a:r>
            <a:r>
              <a:rPr kumimoji="1" lang="ja-JP" altLang="en-US" sz="1600" dirty="0" smtClean="0"/>
              <a:t>安全具の貸し借りは行わないこと</a:t>
            </a:r>
            <a:endParaRPr kumimoji="1" lang="en-US" altLang="ja-JP" sz="1600" dirty="0" smtClean="0"/>
          </a:p>
          <a:p>
            <a:r>
              <a:rPr lang="ja-JP" altLang="en-US" sz="1600" dirty="0" smtClean="0"/>
              <a:t>●デジタイマー等、複数の人が触れる備品</a:t>
            </a:r>
            <a:r>
              <a:rPr lang="ja-JP" altLang="en-US" sz="1600" dirty="0" smtClean="0"/>
              <a:t>は</a:t>
            </a:r>
            <a:r>
              <a:rPr lang="ja-JP" altLang="en-US" sz="1600" dirty="0"/>
              <a:t>定期的</a:t>
            </a:r>
            <a:r>
              <a:rPr lang="ja-JP" altLang="en-US" sz="1600" dirty="0" smtClean="0"/>
              <a:t>に</a:t>
            </a:r>
            <a:r>
              <a:rPr lang="ja-JP" altLang="en-US" sz="1600" dirty="0" smtClean="0"/>
              <a:t>消毒すること</a:t>
            </a:r>
            <a:endParaRPr lang="en-US" altLang="ja-JP" sz="1600" dirty="0" smtClean="0"/>
          </a:p>
        </p:txBody>
      </p:sp>
      <p:sp>
        <p:nvSpPr>
          <p:cNvPr id="5" name="テキスト プレースホルダー 4"/>
          <p:cNvSpPr>
            <a:spLocks noGrp="1"/>
          </p:cNvSpPr>
          <p:nvPr>
            <p:ph type="body" sz="quarter" idx="3"/>
          </p:nvPr>
        </p:nvSpPr>
        <p:spPr/>
        <p:txBody>
          <a:bodyPr/>
          <a:lstStyle/>
          <a:p>
            <a:pPr algn="ctr"/>
            <a:r>
              <a:rPr kumimoji="1" lang="ja-JP" altLang="en-US" sz="2300" dirty="0" smtClean="0"/>
              <a:t>段位</a:t>
            </a:r>
            <a:r>
              <a:rPr kumimoji="1" lang="ja-JP" altLang="en-US" sz="2300" dirty="0" smtClean="0"/>
              <a:t>審査</a:t>
            </a:r>
            <a:endParaRPr kumimoji="1" lang="ja-JP" altLang="en-US" sz="2300" dirty="0"/>
          </a:p>
        </p:txBody>
      </p:sp>
      <p:sp>
        <p:nvSpPr>
          <p:cNvPr id="6" name="テキスト プレースホルダー 5"/>
          <p:cNvSpPr>
            <a:spLocks noGrp="1"/>
          </p:cNvSpPr>
          <p:nvPr>
            <p:ph type="body" sz="half" idx="16"/>
          </p:nvPr>
        </p:nvSpPr>
        <p:spPr>
          <a:xfrm>
            <a:off x="4512721" y="3193561"/>
            <a:ext cx="3145380" cy="3550138"/>
          </a:xfrm>
        </p:spPr>
        <p:txBody>
          <a:bodyPr>
            <a:normAutofit/>
          </a:bodyPr>
          <a:lstStyle/>
          <a:p>
            <a:r>
              <a:rPr lang="ja-JP" altLang="en-US" sz="1600" dirty="0" smtClean="0"/>
              <a:t>●</a:t>
            </a:r>
            <a:r>
              <a:rPr lang="ja-JP" altLang="en-US" sz="1600" dirty="0" smtClean="0"/>
              <a:t>審査員と受審者の間隔を空ける</a:t>
            </a:r>
            <a:endParaRPr lang="en-US" altLang="ja-JP" sz="1600" dirty="0" smtClean="0"/>
          </a:p>
          <a:p>
            <a:r>
              <a:rPr kumimoji="1" lang="ja-JP" altLang="en-US" sz="1600" dirty="0" smtClean="0"/>
              <a:t>●</a:t>
            </a:r>
            <a:r>
              <a:rPr lang="ja-JP" altLang="en-US" sz="1600" dirty="0"/>
              <a:t>受審者の待機スペースを</a:t>
            </a:r>
            <a:r>
              <a:rPr lang="ja-JP" altLang="en-US" sz="1600" dirty="0" smtClean="0"/>
              <a:t>確保し</a:t>
            </a:r>
            <a:r>
              <a:rPr lang="ja-JP" altLang="en-US" sz="1600" dirty="0"/>
              <a:t>、密にならないよう</a:t>
            </a:r>
            <a:r>
              <a:rPr lang="ja-JP" altLang="en-US" sz="1600" dirty="0" smtClean="0"/>
              <a:t>努める</a:t>
            </a:r>
            <a:endParaRPr lang="en-US" altLang="ja-JP" sz="1600" dirty="0" smtClean="0"/>
          </a:p>
          <a:p>
            <a:r>
              <a:rPr kumimoji="1" lang="ja-JP" altLang="en-US" sz="1600" dirty="0" smtClean="0"/>
              <a:t>●受審者は自分の番が来るまで指定の場所で待機すること</a:t>
            </a:r>
            <a:r>
              <a:rPr lang="en-US" altLang="ja-JP" sz="1600" dirty="0" smtClean="0"/>
              <a:t>(</a:t>
            </a:r>
            <a:r>
              <a:rPr lang="ja-JP" altLang="en-US" sz="1600" dirty="0" smtClean="0"/>
              <a:t>ウォーミングアップが必要な場合は、密にならないようにする</a:t>
            </a:r>
            <a:r>
              <a:rPr lang="en-US" altLang="ja-JP" sz="1600" dirty="0" smtClean="0"/>
              <a:t>)</a:t>
            </a:r>
            <a:endParaRPr lang="en-US" altLang="ja-JP" sz="1600" dirty="0" smtClean="0"/>
          </a:p>
        </p:txBody>
      </p:sp>
      <p:sp>
        <p:nvSpPr>
          <p:cNvPr id="7" name="テキスト プレースホルダー 6"/>
          <p:cNvSpPr>
            <a:spLocks noGrp="1"/>
          </p:cNvSpPr>
          <p:nvPr>
            <p:ph type="body" sz="quarter" idx="13"/>
          </p:nvPr>
        </p:nvSpPr>
        <p:spPr>
          <a:xfrm>
            <a:off x="7886700" y="2541956"/>
            <a:ext cx="3161029" cy="576261"/>
          </a:xfrm>
        </p:spPr>
        <p:txBody>
          <a:bodyPr/>
          <a:lstStyle/>
          <a:p>
            <a:pPr algn="ctr"/>
            <a:r>
              <a:rPr lang="ja-JP" altLang="en-US" sz="1900" dirty="0" smtClean="0"/>
              <a:t>日本スポーツ協会公認</a:t>
            </a:r>
            <a:r>
              <a:rPr kumimoji="1" lang="ja-JP" altLang="en-US" sz="1900" dirty="0" smtClean="0"/>
              <a:t>資格</a:t>
            </a:r>
            <a:endParaRPr kumimoji="1" lang="ja-JP" altLang="en-US" sz="1900" dirty="0"/>
          </a:p>
        </p:txBody>
      </p:sp>
      <p:sp>
        <p:nvSpPr>
          <p:cNvPr id="8" name="テキスト プレースホルダー 7"/>
          <p:cNvSpPr>
            <a:spLocks noGrp="1"/>
          </p:cNvSpPr>
          <p:nvPr>
            <p:ph type="body" sz="half" idx="17"/>
          </p:nvPr>
        </p:nvSpPr>
        <p:spPr>
          <a:xfrm>
            <a:off x="7883010" y="3197883"/>
            <a:ext cx="3274428" cy="2833493"/>
          </a:xfrm>
        </p:spPr>
        <p:txBody>
          <a:bodyPr>
            <a:normAutofit/>
          </a:bodyPr>
          <a:lstStyle/>
          <a:p>
            <a:r>
              <a:rPr kumimoji="1" lang="ja-JP" altLang="en-US" sz="1600" dirty="0" smtClean="0"/>
              <a:t>●学科、実技ともに受審者の間隔を空ける</a:t>
            </a:r>
            <a:r>
              <a:rPr kumimoji="1" lang="ja-JP" altLang="en-US" sz="1600" dirty="0" smtClean="0"/>
              <a:t>こと</a:t>
            </a:r>
            <a:endParaRPr kumimoji="1" lang="en-US" altLang="ja-JP" sz="1600" dirty="0" smtClean="0"/>
          </a:p>
        </p:txBody>
      </p:sp>
    </p:spTree>
    <p:extLst>
      <p:ext uri="{BB962C8B-B14F-4D97-AF65-F5344CB8AC3E}">
        <p14:creationId xmlns:p14="http://schemas.microsoft.com/office/powerpoint/2010/main" val="363415009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イオン ボードルーム">
  <a:themeElements>
    <a:clrScheme name="ユーザー定義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イオン ボードルーム">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イオン ボードルーム">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926</TotalTime>
  <Words>1149</Words>
  <Application>Microsoft Office PowerPoint</Application>
  <PresentationFormat>ワイド画面</PresentationFormat>
  <Paragraphs>132</Paragraphs>
  <Slides>11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HGS創英角ﾎﾟｯﾌﾟ体</vt:lpstr>
      <vt:lpstr>メイリオ</vt:lpstr>
      <vt:lpstr>游ゴシック</vt:lpstr>
      <vt:lpstr>Arial</vt:lpstr>
      <vt:lpstr>Century Gothic</vt:lpstr>
      <vt:lpstr>Wingdings 3</vt:lpstr>
      <vt:lpstr>イオン ボードルーム</vt:lpstr>
      <vt:lpstr>(公財)全日本空手道連盟 感染拡大防止ガイドライン</vt:lpstr>
      <vt:lpstr>PowerPoint プレゼンテーション</vt:lpstr>
      <vt:lpstr>要項発送時の対応について(必須記載事項)</vt:lpstr>
      <vt:lpstr>受付時の対策について</vt:lpstr>
      <vt:lpstr>参加者確認事項</vt:lpstr>
      <vt:lpstr>施設環境設備について</vt:lpstr>
      <vt:lpstr>ゴミの廃棄方法</vt:lpstr>
      <vt:lpstr>感染者発生時の対応について</vt:lpstr>
      <vt:lpstr>その他(講習会別の対応)</vt:lpstr>
      <vt:lpstr>その他(講習会別の対応)</vt:lpstr>
      <vt:lpstr>参考ホームページ</vt:lpstr>
    </vt:vector>
  </TitlesOfParts>
  <Company>全日本空手道連盟</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(公財)全日本空手道連盟 感染拡大防止ガイドライン</dc:title>
  <dc:creator>Windows ユーザー</dc:creator>
  <cp:lastModifiedBy>公益財団法人 全日本空手道連盟</cp:lastModifiedBy>
  <cp:revision>97</cp:revision>
  <cp:lastPrinted>2021-02-01T04:45:53Z</cp:lastPrinted>
  <dcterms:created xsi:type="dcterms:W3CDTF">2020-05-25T04:51:10Z</dcterms:created>
  <dcterms:modified xsi:type="dcterms:W3CDTF">2023-03-17T09:18:43Z</dcterms:modified>
</cp:coreProperties>
</file>